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FB03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FB03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FB03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>
                <a:solidFill>
                  <a:srgbClr val="FB03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6047232"/>
            <a:ext cx="12192000" cy="81076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2882" y="-177562"/>
            <a:ext cx="2928620" cy="8502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>
                <a:solidFill>
                  <a:srgbClr val="FB030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01918" y="1270783"/>
            <a:ext cx="5272405" cy="305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3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image" Target="../media/image3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4.png"/><Relationship Id="rId3" Type="http://schemas.openxmlformats.org/officeDocument/2006/relationships/image" Target="../media/image85.png"/><Relationship Id="rId4" Type="http://schemas.openxmlformats.org/officeDocument/2006/relationships/image" Target="../media/image86.png"/><Relationship Id="rId5" Type="http://schemas.openxmlformats.org/officeDocument/2006/relationships/image" Target="../media/image87.png"/><Relationship Id="rId6" Type="http://schemas.openxmlformats.org/officeDocument/2006/relationships/image" Target="../media/image88.jpg"/><Relationship Id="rId7" Type="http://schemas.openxmlformats.org/officeDocument/2006/relationships/image" Target="../media/image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jp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3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3.png"/><Relationship Id="rId6" Type="http://schemas.openxmlformats.org/officeDocument/2006/relationships/image" Target="../media/image103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Relationship Id="rId4" Type="http://schemas.openxmlformats.org/officeDocument/2006/relationships/image" Target="../media/image106.png"/><Relationship Id="rId5" Type="http://schemas.openxmlformats.org/officeDocument/2006/relationships/image" Target="../media/image107.png"/><Relationship Id="rId6" Type="http://schemas.openxmlformats.org/officeDocument/2006/relationships/image" Target="../media/image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Relationship Id="rId6" Type="http://schemas.openxmlformats.org/officeDocument/2006/relationships/image" Target="../media/image112.png"/><Relationship Id="rId7" Type="http://schemas.openxmlformats.org/officeDocument/2006/relationships/image" Target="../media/image113.png"/><Relationship Id="rId8" Type="http://schemas.openxmlformats.org/officeDocument/2006/relationships/image" Target="../media/image114.png"/><Relationship Id="rId9" Type="http://schemas.openxmlformats.org/officeDocument/2006/relationships/image" Target="../media/image115.png"/><Relationship Id="rId10" Type="http://schemas.openxmlformats.org/officeDocument/2006/relationships/image" Target="../media/image116.png"/><Relationship Id="rId11" Type="http://schemas.openxmlformats.org/officeDocument/2006/relationships/image" Target="../media/image117.png"/><Relationship Id="rId12" Type="http://schemas.openxmlformats.org/officeDocument/2006/relationships/image" Target="../media/image118.png"/><Relationship Id="rId13" Type="http://schemas.openxmlformats.org/officeDocument/2006/relationships/image" Target="../media/image119.png"/><Relationship Id="rId14" Type="http://schemas.openxmlformats.org/officeDocument/2006/relationships/image" Target="../media/image120.png"/><Relationship Id="rId15" Type="http://schemas.openxmlformats.org/officeDocument/2006/relationships/image" Target="../media/image121.png"/><Relationship Id="rId16" Type="http://schemas.openxmlformats.org/officeDocument/2006/relationships/image" Target="../media/image122.png"/><Relationship Id="rId17" Type="http://schemas.openxmlformats.org/officeDocument/2006/relationships/image" Target="../media/image123.png"/><Relationship Id="rId18" Type="http://schemas.openxmlformats.org/officeDocument/2006/relationships/image" Target="../media/image124.jpg"/><Relationship Id="rId19" Type="http://schemas.openxmlformats.org/officeDocument/2006/relationships/image" Target="../media/image125.jpg"/><Relationship Id="rId20" Type="http://schemas.openxmlformats.org/officeDocument/2006/relationships/image" Target="../media/image3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6.png"/><Relationship Id="rId3" Type="http://schemas.openxmlformats.org/officeDocument/2006/relationships/image" Target="../media/image127.png"/><Relationship Id="rId4" Type="http://schemas.openxmlformats.org/officeDocument/2006/relationships/image" Target="../media/image128.png"/><Relationship Id="rId5" Type="http://schemas.openxmlformats.org/officeDocument/2006/relationships/image" Target="../media/image129.png"/><Relationship Id="rId6" Type="http://schemas.openxmlformats.org/officeDocument/2006/relationships/image" Target="../media/image130.png"/><Relationship Id="rId7" Type="http://schemas.openxmlformats.org/officeDocument/2006/relationships/image" Target="../media/image131.png"/><Relationship Id="rId8" Type="http://schemas.openxmlformats.org/officeDocument/2006/relationships/image" Target="../media/image132.png"/><Relationship Id="rId9" Type="http://schemas.openxmlformats.org/officeDocument/2006/relationships/image" Target="../media/image133.png"/><Relationship Id="rId10" Type="http://schemas.openxmlformats.org/officeDocument/2006/relationships/image" Target="../media/image134.png"/><Relationship Id="rId11" Type="http://schemas.openxmlformats.org/officeDocument/2006/relationships/image" Target="../media/image135.png"/><Relationship Id="rId12" Type="http://schemas.openxmlformats.org/officeDocument/2006/relationships/image" Target="../media/image136.png"/><Relationship Id="rId13" Type="http://schemas.openxmlformats.org/officeDocument/2006/relationships/image" Target="../media/image137.png"/><Relationship Id="rId14" Type="http://schemas.openxmlformats.org/officeDocument/2006/relationships/image" Target="../media/image138.png"/><Relationship Id="rId15" Type="http://schemas.openxmlformats.org/officeDocument/2006/relationships/image" Target="../media/image139.png"/><Relationship Id="rId16" Type="http://schemas.openxmlformats.org/officeDocument/2006/relationships/image" Target="../media/image140.png"/><Relationship Id="rId17" Type="http://schemas.openxmlformats.org/officeDocument/2006/relationships/image" Target="../media/image141.png"/><Relationship Id="rId18" Type="http://schemas.openxmlformats.org/officeDocument/2006/relationships/image" Target="../media/image142.png"/><Relationship Id="rId19" Type="http://schemas.openxmlformats.org/officeDocument/2006/relationships/image" Target="../media/image143.png"/><Relationship Id="rId20" Type="http://schemas.openxmlformats.org/officeDocument/2006/relationships/image" Target="../media/image144.png"/><Relationship Id="rId21" Type="http://schemas.openxmlformats.org/officeDocument/2006/relationships/image" Target="../media/image145.png"/><Relationship Id="rId22" Type="http://schemas.openxmlformats.org/officeDocument/2006/relationships/image" Target="../media/image146.png"/><Relationship Id="rId23" Type="http://schemas.openxmlformats.org/officeDocument/2006/relationships/image" Target="../media/image147.png"/><Relationship Id="rId24" Type="http://schemas.openxmlformats.org/officeDocument/2006/relationships/image" Target="../media/image148.png"/><Relationship Id="rId25" Type="http://schemas.openxmlformats.org/officeDocument/2006/relationships/image" Target="../media/image149.png"/><Relationship Id="rId26" Type="http://schemas.openxmlformats.org/officeDocument/2006/relationships/image" Target="../media/image150.png"/><Relationship Id="rId27" Type="http://schemas.openxmlformats.org/officeDocument/2006/relationships/image" Target="../media/image151.png"/><Relationship Id="rId28" Type="http://schemas.openxmlformats.org/officeDocument/2006/relationships/image" Target="../media/image152.png"/><Relationship Id="rId29" Type="http://schemas.openxmlformats.org/officeDocument/2006/relationships/image" Target="../media/image153.png"/><Relationship Id="rId30" Type="http://schemas.openxmlformats.org/officeDocument/2006/relationships/image" Target="../media/image154.png"/><Relationship Id="rId31" Type="http://schemas.openxmlformats.org/officeDocument/2006/relationships/image" Target="../media/image155.png"/><Relationship Id="rId32" Type="http://schemas.openxmlformats.org/officeDocument/2006/relationships/image" Target="../media/image156.png"/><Relationship Id="rId33" Type="http://schemas.openxmlformats.org/officeDocument/2006/relationships/image" Target="../media/image157.png"/><Relationship Id="rId34" Type="http://schemas.openxmlformats.org/officeDocument/2006/relationships/image" Target="../media/image158.png"/><Relationship Id="rId35" Type="http://schemas.openxmlformats.org/officeDocument/2006/relationships/image" Target="../media/image159.png"/><Relationship Id="rId36" Type="http://schemas.openxmlformats.org/officeDocument/2006/relationships/image" Target="../media/image160.png"/><Relationship Id="rId37" Type="http://schemas.openxmlformats.org/officeDocument/2006/relationships/image" Target="../media/image161.png"/><Relationship Id="rId38" Type="http://schemas.openxmlformats.org/officeDocument/2006/relationships/image" Target="../media/image162.png"/><Relationship Id="rId39" Type="http://schemas.openxmlformats.org/officeDocument/2006/relationships/image" Target="../media/image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3.png"/><Relationship Id="rId9" Type="http://schemas.openxmlformats.org/officeDocument/2006/relationships/image" Target="../media/image10.png"/><Relationship Id="rId10" Type="http://schemas.openxmlformats.org/officeDocument/2006/relationships/image" Target="../media/image11.jp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g"/><Relationship Id="rId14" Type="http://schemas.openxmlformats.org/officeDocument/2006/relationships/image" Target="../media/image15.png"/><Relationship Id="rId15" Type="http://schemas.openxmlformats.org/officeDocument/2006/relationships/image" Target="../media/image16.jpg"/><Relationship Id="rId16" Type="http://schemas.openxmlformats.org/officeDocument/2006/relationships/image" Target="../media/image17.png"/><Relationship Id="rId17" Type="http://schemas.openxmlformats.org/officeDocument/2006/relationships/image" Target="../media/image18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3.png"/><Relationship Id="rId3" Type="http://schemas.openxmlformats.org/officeDocument/2006/relationships/image" Target="../media/image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4.jpg"/><Relationship Id="rId3" Type="http://schemas.openxmlformats.org/officeDocument/2006/relationships/image" Target="../media/image165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png"/><Relationship Id="rId14" Type="http://schemas.openxmlformats.org/officeDocument/2006/relationships/image" Target="../media/image31.png"/><Relationship Id="rId15" Type="http://schemas.openxmlformats.org/officeDocument/2006/relationships/image" Target="../media/image3.png"/><Relationship Id="rId16" Type="http://schemas.openxmlformats.org/officeDocument/2006/relationships/image" Target="../media/image3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jp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53.png"/><Relationship Id="rId17" Type="http://schemas.openxmlformats.org/officeDocument/2006/relationships/image" Target="../media/image3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4.png"/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63.png"/><Relationship Id="rId12" Type="http://schemas.openxmlformats.org/officeDocument/2006/relationships/image" Target="../media/image64.png"/><Relationship Id="rId13" Type="http://schemas.openxmlformats.org/officeDocument/2006/relationships/image" Target="../media/image65.png"/><Relationship Id="rId14" Type="http://schemas.openxmlformats.org/officeDocument/2006/relationships/image" Target="../media/image66.png"/><Relationship Id="rId15" Type="http://schemas.openxmlformats.org/officeDocument/2006/relationships/image" Target="../media/image67.png"/><Relationship Id="rId16" Type="http://schemas.openxmlformats.org/officeDocument/2006/relationships/image" Target="../media/image68.png"/><Relationship Id="rId17" Type="http://schemas.openxmlformats.org/officeDocument/2006/relationships/image" Target="../media/image69.png"/><Relationship Id="rId18" Type="http://schemas.openxmlformats.org/officeDocument/2006/relationships/image" Target="../media/image70.png"/><Relationship Id="rId19" Type="http://schemas.openxmlformats.org/officeDocument/2006/relationships/image" Target="../media/image71.png"/><Relationship Id="rId20" Type="http://schemas.openxmlformats.org/officeDocument/2006/relationships/image" Target="../media/image72.png"/><Relationship Id="rId21" Type="http://schemas.openxmlformats.org/officeDocument/2006/relationships/image" Target="../media/image73.png"/><Relationship Id="rId22" Type="http://schemas.openxmlformats.org/officeDocument/2006/relationships/image" Target="../media/image74.png"/><Relationship Id="rId23" Type="http://schemas.openxmlformats.org/officeDocument/2006/relationships/image" Target="../media/image75.png"/><Relationship Id="rId24" Type="http://schemas.openxmlformats.org/officeDocument/2006/relationships/image" Target="../media/image76.png"/><Relationship Id="rId25" Type="http://schemas.openxmlformats.org/officeDocument/2006/relationships/image" Target="../media/image77.png"/><Relationship Id="rId26" Type="http://schemas.openxmlformats.org/officeDocument/2006/relationships/image" Target="../media/image78.png"/><Relationship Id="rId27" Type="http://schemas.openxmlformats.org/officeDocument/2006/relationships/image" Target="../media/image79.png"/><Relationship Id="rId28" Type="http://schemas.openxmlformats.org/officeDocument/2006/relationships/image" Target="../media/image3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3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image" Target="../media/image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19489" y="3282188"/>
            <a:ext cx="6985000" cy="180848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 marR="5080">
              <a:lnSpc>
                <a:spcPct val="89300"/>
              </a:lnSpc>
              <a:spcBef>
                <a:spcPts val="640"/>
              </a:spcBef>
            </a:pPr>
            <a:r>
              <a:rPr dirty="0" sz="4200" spc="-10" b="1">
                <a:solidFill>
                  <a:srgbClr val="002856"/>
                </a:solidFill>
                <a:latin typeface="Arial"/>
                <a:cs typeface="Arial"/>
              </a:rPr>
              <a:t>FFR-</a:t>
            </a:r>
            <a:r>
              <a:rPr dirty="0" sz="4200" b="1">
                <a:solidFill>
                  <a:srgbClr val="002856"/>
                </a:solidFill>
                <a:latin typeface="Arial"/>
                <a:cs typeface="Arial"/>
              </a:rPr>
              <a:t>Guided</a:t>
            </a:r>
            <a:r>
              <a:rPr dirty="0" sz="4200" spc="-7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4200" b="1">
                <a:solidFill>
                  <a:srgbClr val="002856"/>
                </a:solidFill>
                <a:latin typeface="Arial"/>
                <a:cs typeface="Arial"/>
              </a:rPr>
              <a:t>Complete</a:t>
            </a:r>
            <a:r>
              <a:rPr dirty="0" sz="4200" spc="-6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4200" spc="-25" b="1">
                <a:solidFill>
                  <a:srgbClr val="002856"/>
                </a:solidFill>
                <a:latin typeface="Arial"/>
                <a:cs typeface="Arial"/>
              </a:rPr>
              <a:t>or </a:t>
            </a:r>
            <a:r>
              <a:rPr dirty="0" sz="4200" spc="-20" b="1">
                <a:solidFill>
                  <a:srgbClr val="002856"/>
                </a:solidFill>
                <a:latin typeface="Arial"/>
                <a:cs typeface="Arial"/>
              </a:rPr>
              <a:t>Culprit-</a:t>
            </a:r>
            <a:r>
              <a:rPr dirty="0" sz="4200" b="1">
                <a:solidFill>
                  <a:srgbClr val="002856"/>
                </a:solidFill>
                <a:latin typeface="Arial"/>
                <a:cs typeface="Arial"/>
              </a:rPr>
              <a:t>Only</a:t>
            </a:r>
            <a:r>
              <a:rPr dirty="0" sz="4200" spc="-1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4200" b="1">
                <a:solidFill>
                  <a:srgbClr val="002856"/>
                </a:solidFill>
                <a:latin typeface="Arial"/>
                <a:cs typeface="Arial"/>
              </a:rPr>
              <a:t>PCI</a:t>
            </a:r>
            <a:r>
              <a:rPr dirty="0" sz="42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4200" b="1">
                <a:solidFill>
                  <a:srgbClr val="002856"/>
                </a:solidFill>
                <a:latin typeface="Arial"/>
                <a:cs typeface="Arial"/>
              </a:rPr>
              <a:t>in</a:t>
            </a:r>
            <a:r>
              <a:rPr dirty="0" sz="4200" spc="-1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4200" spc="-10" b="1">
                <a:solidFill>
                  <a:srgbClr val="002856"/>
                </a:solidFill>
                <a:latin typeface="Arial"/>
                <a:cs typeface="Arial"/>
              </a:rPr>
              <a:t>Patients </a:t>
            </a:r>
            <a:r>
              <a:rPr dirty="0" sz="4200" b="1">
                <a:solidFill>
                  <a:srgbClr val="002856"/>
                </a:solidFill>
                <a:latin typeface="Arial"/>
                <a:cs typeface="Arial"/>
              </a:rPr>
              <a:t>with</a:t>
            </a:r>
            <a:r>
              <a:rPr dirty="0" sz="4200" spc="-8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4200" b="1">
                <a:solidFill>
                  <a:srgbClr val="002856"/>
                </a:solidFill>
                <a:latin typeface="Arial"/>
                <a:cs typeface="Arial"/>
              </a:rPr>
              <a:t>Myocardial</a:t>
            </a:r>
            <a:r>
              <a:rPr dirty="0" sz="4200" spc="-8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4200" spc="-10" b="1">
                <a:solidFill>
                  <a:srgbClr val="002856"/>
                </a:solidFill>
                <a:latin typeface="Arial"/>
                <a:cs typeface="Arial"/>
              </a:rPr>
              <a:t>Infarction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19489" y="5078882"/>
            <a:ext cx="7209155" cy="1656714"/>
          </a:xfrm>
          <a:prstGeom prst="rect">
            <a:avLst/>
          </a:prstGeom>
        </p:spPr>
        <p:txBody>
          <a:bodyPr wrap="square" lIns="0" tIns="14605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Felix</a:t>
            </a:r>
            <a:r>
              <a:rPr dirty="0" sz="2800" spc="-65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002856"/>
                </a:solidFill>
                <a:latin typeface="Arial"/>
                <a:cs typeface="Arial"/>
              </a:rPr>
              <a:t>Böhm,</a:t>
            </a:r>
            <a:r>
              <a:rPr dirty="0" sz="2800" spc="-70" b="1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MD,</a:t>
            </a:r>
            <a:r>
              <a:rPr dirty="0" sz="2000" spc="-5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002856"/>
                </a:solidFill>
                <a:latin typeface="Arial"/>
                <a:cs typeface="Arial"/>
              </a:rPr>
              <a:t>PhD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3190"/>
              </a:lnSpc>
              <a:spcBef>
                <a:spcPts val="200"/>
              </a:spcBef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Karolinska</a:t>
            </a:r>
            <a:r>
              <a:rPr dirty="0" sz="2000" spc="-9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Institute</a:t>
            </a:r>
            <a:r>
              <a:rPr dirty="0" sz="2000" spc="-8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000" spc="-8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Danderyd</a:t>
            </a:r>
            <a:r>
              <a:rPr dirty="0" sz="2000" spc="-9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Hospital,</a:t>
            </a:r>
            <a:r>
              <a:rPr dirty="0" sz="2000" spc="-8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Stockholm,</a:t>
            </a:r>
            <a:r>
              <a:rPr dirty="0" sz="2000" spc="-8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Sweden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On</a:t>
            </a:r>
            <a:r>
              <a:rPr dirty="0" sz="20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behalf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of</a:t>
            </a:r>
            <a:r>
              <a:rPr dirty="0" sz="20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the</a:t>
            </a:r>
            <a:r>
              <a:rPr dirty="0" sz="20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FULL</a:t>
            </a:r>
            <a:r>
              <a:rPr dirty="0" sz="2000" spc="-12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30">
                <a:solidFill>
                  <a:srgbClr val="002856"/>
                </a:solidFill>
                <a:latin typeface="Arial"/>
                <a:cs typeface="Arial"/>
              </a:rPr>
              <a:t>REVASC</a:t>
            </a:r>
            <a:r>
              <a:rPr dirty="0" sz="2000" spc="-8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Trial</a:t>
            </a:r>
            <a:r>
              <a:rPr dirty="0" sz="2000" spc="-5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Executive</a:t>
            </a:r>
            <a:r>
              <a:rPr dirty="0" sz="2000" spc="-7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000" spc="-65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Steering</a:t>
            </a:r>
            <a:endParaRPr sz="2000">
              <a:latin typeface="Arial"/>
              <a:cs typeface="Arial"/>
            </a:endParaRPr>
          </a:p>
          <a:p>
            <a:pPr marL="241300">
              <a:lnSpc>
                <a:spcPts val="1850"/>
              </a:lnSpc>
            </a:pP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Committees</a:t>
            </a:r>
            <a:r>
              <a:rPr dirty="0" sz="20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002856"/>
                </a:solidFill>
                <a:latin typeface="Arial"/>
                <a:cs typeface="Arial"/>
              </a:rPr>
              <a:t>and</a:t>
            </a:r>
            <a:r>
              <a:rPr dirty="0" sz="2000" spc="-60">
                <a:solidFill>
                  <a:srgbClr val="002856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002856"/>
                </a:solidFill>
                <a:latin typeface="Arial"/>
                <a:cs typeface="Arial"/>
              </a:rPr>
              <a:t>Investigators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484" y="2169721"/>
            <a:ext cx="5701052" cy="10111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00" y="167179"/>
            <a:ext cx="2634134" cy="4192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4205" y="167179"/>
            <a:ext cx="3541191" cy="41924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831850" y="844680"/>
          <a:ext cx="5207635" cy="508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8580"/>
                <a:gridCol w="1115695"/>
                <a:gridCol w="1394460"/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255904" marR="86360" indent="-16129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 N=764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94970" marR="118110" indent="-26924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Culprit-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N=778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20675">
                <a:tc gridSpan="3"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Indication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  <a:spcBef>
                          <a:spcPts val="5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STEMI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Primary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5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88.2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52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88.7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5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STEMI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Pharmacoinvasive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1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15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3.2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Very-high-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NSTEMI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9.0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8.1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30835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59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Radial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9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93.2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9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93.4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55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30835">
                <a:tc gridSpan="3"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  <a:spcBef>
                          <a:spcPts val="60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Residual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diseased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vessels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51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1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73.8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1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70.6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≥2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26.2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29.4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0675">
                <a:tc gridSpan="3"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  <a:spcBef>
                          <a:spcPts val="52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Culprit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Location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5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Left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main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1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0.3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15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0.3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  <a:spcBef>
                          <a:spcPts val="50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LAD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0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51.4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0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56.0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215900">
                        <a:lnSpc>
                          <a:spcPts val="1905"/>
                        </a:lnSpc>
                        <a:spcBef>
                          <a:spcPts val="5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Proximal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LAD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52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21.1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52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20.2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51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Circumflex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1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44.2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1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43.2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RCA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30.1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29.9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200175" y="844680"/>
          <a:ext cx="5236210" cy="5069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0"/>
                <a:gridCol w="1126489"/>
                <a:gridCol w="1372235"/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92075" indent="-16129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 N=764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107314" indent="-26924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Culprit-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N=778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18135">
                <a:tc gridSpan="3"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50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culprit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stenosis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  <a:spcBef>
                          <a:spcPts val="7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50-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69%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7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34.9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7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41.8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70-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89%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47.6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42.2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  <a:spcBef>
                          <a:spcPts val="70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90-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99%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70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17.3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70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15.9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70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100%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(+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NCL)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70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5.5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705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68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stents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(median)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68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685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length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(median)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43.0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28.0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14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Largest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Ø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(median)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147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1470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3.0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  <a:spcBef>
                          <a:spcPts val="7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FFR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≤0.80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NCL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70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47.3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638810">
                <a:tc>
                  <a:txBody>
                    <a:bodyPr/>
                    <a:lstStyle/>
                    <a:p>
                      <a:pPr marL="67945" marR="21526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FFR≤0.80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60.3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06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  <a:spcBef>
                          <a:spcPts val="7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Lowest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FFR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patient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Bef>
                          <a:spcPts val="78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0.76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6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NCL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FFR≤0.80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9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94.1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00" y="167179"/>
            <a:ext cx="2634134" cy="4192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4205" y="167179"/>
            <a:ext cx="3541191" cy="41924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824725" y="844680"/>
          <a:ext cx="5214620" cy="5085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08580"/>
                <a:gridCol w="1115695"/>
                <a:gridCol w="1387475"/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255904" marR="86360" indent="-16129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 N=764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94970" marR="111125" indent="-26924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Culprit-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N=778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14960">
                <a:tc gridSpan="3">
                  <a:txBody>
                    <a:bodyPr/>
                    <a:lstStyle/>
                    <a:p>
                      <a:pPr marL="44450">
                        <a:lnSpc>
                          <a:spcPts val="1855"/>
                        </a:lnSpc>
                        <a:spcBef>
                          <a:spcPts val="53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Indication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6390">
                <a:tc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  <a:spcBef>
                          <a:spcPts val="5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STEMI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Primary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56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88.2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905"/>
                        </a:lnSpc>
                        <a:spcBef>
                          <a:spcPts val="56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88.7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175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5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STEMI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-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Pharmacoinvasive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1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910"/>
                        </a:lnSpc>
                        <a:spcBef>
                          <a:spcPts val="515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3.2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2893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Very-high-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risk</a:t>
                      </a:r>
                      <a:r>
                        <a:rPr dirty="0" sz="1600" spc="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NSTEMI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9.0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8.1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53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Radial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access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3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93.2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914"/>
                        </a:lnSpc>
                        <a:spcBef>
                          <a:spcPts val="53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93.4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30835">
                <a:tc gridSpan="3"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  <a:spcBef>
                          <a:spcPts val="60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Residual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diseased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vessels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62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515"/>
                        </a:spcBef>
                      </a:pPr>
                      <a:r>
                        <a:rPr dirty="0" sz="1600" spc="-5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1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73.8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914"/>
                        </a:lnSpc>
                        <a:spcBef>
                          <a:spcPts val="51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70.6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≥2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26.2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29.4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0675">
                <a:tc gridSpan="3"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  <a:spcBef>
                          <a:spcPts val="520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Culprit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Location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0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12420">
                <a:tc>
                  <a:txBody>
                    <a:bodyPr/>
                    <a:lstStyle/>
                    <a:p>
                      <a:pPr marL="44450">
                        <a:lnSpc>
                          <a:spcPts val="1845"/>
                        </a:lnSpc>
                        <a:spcBef>
                          <a:spcPts val="5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Left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main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45"/>
                        </a:lnSpc>
                        <a:spcBef>
                          <a:spcPts val="51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0.3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985">
                        <a:lnSpc>
                          <a:spcPts val="1845"/>
                        </a:lnSpc>
                        <a:spcBef>
                          <a:spcPts val="515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0.3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54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25755">
                <a:tc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  <a:spcBef>
                          <a:spcPts val="57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LAD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7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51.4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895"/>
                        </a:lnSpc>
                        <a:spcBef>
                          <a:spcPts val="57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56.0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7239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22580">
                <a:tc>
                  <a:txBody>
                    <a:bodyPr/>
                    <a:lstStyle/>
                    <a:p>
                      <a:pPr marL="215900">
                        <a:lnSpc>
                          <a:spcPts val="1914"/>
                        </a:lnSpc>
                        <a:spcBef>
                          <a:spcPts val="52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Proximal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LAD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52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21.1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914"/>
                        </a:lnSpc>
                        <a:spcBef>
                          <a:spcPts val="52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20.2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667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1877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50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Circumflex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50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44.2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910"/>
                        </a:lnSpc>
                        <a:spcBef>
                          <a:spcPts val="50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43.2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35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RCA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30.1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7620">
                        <a:lnSpc>
                          <a:spcPts val="1895"/>
                        </a:lnSpc>
                        <a:spcBef>
                          <a:spcPts val="53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29.9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73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193051" y="836743"/>
          <a:ext cx="5250815" cy="5076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7950"/>
                <a:gridCol w="1126489"/>
                <a:gridCol w="1372235"/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261620" marR="92075" indent="-16129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 N=764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84175" marR="107314" indent="-269240">
                        <a:lnSpc>
                          <a:spcPts val="1900"/>
                        </a:lnSpc>
                        <a:spcBef>
                          <a:spcPts val="44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Culprit-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N=778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8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18135">
                <a:tc gridSpan="3"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505"/>
                        </a:spcBef>
                      </a:pPr>
                      <a:r>
                        <a:rPr dirty="0" sz="1600" spc="-10" b="1">
                          <a:latin typeface="Arial"/>
                          <a:cs typeface="Arial"/>
                        </a:rPr>
                        <a:t>Non-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culprit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lesion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stenosis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895"/>
                        </a:lnSpc>
                        <a:spcBef>
                          <a:spcPts val="7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50-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69%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7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34.9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95"/>
                        </a:lnSpc>
                        <a:spcBef>
                          <a:spcPts val="7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41.8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01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70-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89%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47.6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42.2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  <a:spcBef>
                          <a:spcPts val="70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90-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99%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70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17.3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70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15.9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9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70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100%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(+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NCL)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70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5.5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705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68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stents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(median)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68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2.0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685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Total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length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(median)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43.0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69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28.0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826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434340">
                <a:tc>
                  <a:txBody>
                    <a:bodyPr/>
                    <a:lstStyle/>
                    <a:p>
                      <a:pPr marL="44450">
                        <a:lnSpc>
                          <a:spcPts val="1855"/>
                        </a:lnSpc>
                        <a:spcBef>
                          <a:spcPts val="14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Largest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Ø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(median)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  <a:spcBef>
                          <a:spcPts val="147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55"/>
                        </a:lnSpc>
                        <a:spcBef>
                          <a:spcPts val="1470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3.0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8669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44450">
                        <a:lnSpc>
                          <a:spcPts val="1905"/>
                        </a:lnSpc>
                        <a:spcBef>
                          <a:spcPts val="75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FFR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≤0.80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NCL</a:t>
                      </a:r>
                      <a:r>
                        <a:rPr dirty="0" sz="16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5"/>
                        </a:lnSpc>
                        <a:spcBef>
                          <a:spcPts val="75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47.3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588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28575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638810">
                <a:tc>
                  <a:txBody>
                    <a:bodyPr/>
                    <a:lstStyle/>
                    <a:p>
                      <a:pPr marL="67945" marR="215265">
                        <a:lnSpc>
                          <a:spcPct val="100000"/>
                        </a:lnSpc>
                        <a:spcBef>
                          <a:spcPts val="109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FFR≤0.80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patient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39065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6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60.3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0655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43535">
                <a:tc>
                  <a:txBody>
                    <a:bodyPr/>
                    <a:lstStyle/>
                    <a:p>
                      <a:pPr marL="67945">
                        <a:lnSpc>
                          <a:spcPts val="1820"/>
                        </a:lnSpc>
                        <a:spcBef>
                          <a:spcPts val="78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Lowest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FFR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patient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0"/>
                        </a:lnSpc>
                        <a:spcBef>
                          <a:spcPts val="78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0.76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9906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51155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NCL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FFR≤0.80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94.1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28575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00" y="167179"/>
            <a:ext cx="2634134" cy="4192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04205" y="167179"/>
            <a:ext cx="3541191" cy="41924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812800" y="838330"/>
            <a:ext cx="5169535" cy="5116830"/>
            <a:chOff x="812800" y="838330"/>
            <a:chExt cx="5169535" cy="5116830"/>
          </a:xfrm>
        </p:grpSpPr>
        <p:sp>
          <p:nvSpPr>
            <p:cNvPr id="6" name="object 6" descr=""/>
            <p:cNvSpPr/>
            <p:nvPr/>
          </p:nvSpPr>
          <p:spPr>
            <a:xfrm>
              <a:off x="838200" y="851039"/>
              <a:ext cx="5118735" cy="579120"/>
            </a:xfrm>
            <a:custGeom>
              <a:avLst/>
              <a:gdLst/>
              <a:ahLst/>
              <a:cxnLst/>
              <a:rect l="l" t="t" r="r" b="b"/>
              <a:pathLst>
                <a:path w="5118735" h="579119">
                  <a:moveTo>
                    <a:pt x="5118227" y="0"/>
                  </a:moveTo>
                  <a:lnTo>
                    <a:pt x="3723894" y="0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579120"/>
                  </a:lnTo>
                  <a:lnTo>
                    <a:pt x="2608376" y="579120"/>
                  </a:lnTo>
                  <a:lnTo>
                    <a:pt x="3723894" y="579120"/>
                  </a:lnTo>
                  <a:lnTo>
                    <a:pt x="5118227" y="579120"/>
                  </a:lnTo>
                  <a:lnTo>
                    <a:pt x="5118227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38200" y="1430151"/>
              <a:ext cx="5118735" cy="321310"/>
            </a:xfrm>
            <a:custGeom>
              <a:avLst/>
              <a:gdLst/>
              <a:ahLst/>
              <a:cxnLst/>
              <a:rect l="l" t="t" r="r" b="b"/>
              <a:pathLst>
                <a:path w="5118735" h="321310">
                  <a:moveTo>
                    <a:pt x="5118228" y="0"/>
                  </a:moveTo>
                  <a:lnTo>
                    <a:pt x="0" y="0"/>
                  </a:lnTo>
                  <a:lnTo>
                    <a:pt x="0" y="321015"/>
                  </a:lnTo>
                  <a:lnTo>
                    <a:pt x="5118228" y="321015"/>
                  </a:lnTo>
                  <a:lnTo>
                    <a:pt x="5118228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38200" y="1751177"/>
              <a:ext cx="5118735" cy="321310"/>
            </a:xfrm>
            <a:custGeom>
              <a:avLst/>
              <a:gdLst/>
              <a:ahLst/>
              <a:cxnLst/>
              <a:rect l="l" t="t" r="r" b="b"/>
              <a:pathLst>
                <a:path w="5118735" h="321310">
                  <a:moveTo>
                    <a:pt x="5118227" y="0"/>
                  </a:moveTo>
                  <a:lnTo>
                    <a:pt x="3723894" y="0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321005"/>
                  </a:lnTo>
                  <a:lnTo>
                    <a:pt x="2608376" y="321005"/>
                  </a:lnTo>
                  <a:lnTo>
                    <a:pt x="3723894" y="321005"/>
                  </a:lnTo>
                  <a:lnTo>
                    <a:pt x="5118227" y="321005"/>
                  </a:lnTo>
                  <a:lnTo>
                    <a:pt x="5118227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38200" y="2072195"/>
              <a:ext cx="5118735" cy="321310"/>
            </a:xfrm>
            <a:custGeom>
              <a:avLst/>
              <a:gdLst/>
              <a:ahLst/>
              <a:cxnLst/>
              <a:rect l="l" t="t" r="r" b="b"/>
              <a:pathLst>
                <a:path w="5118735" h="321310">
                  <a:moveTo>
                    <a:pt x="5118227" y="0"/>
                  </a:moveTo>
                  <a:lnTo>
                    <a:pt x="3723894" y="0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321005"/>
                  </a:lnTo>
                  <a:lnTo>
                    <a:pt x="2608376" y="321005"/>
                  </a:lnTo>
                  <a:lnTo>
                    <a:pt x="3723894" y="321005"/>
                  </a:lnTo>
                  <a:lnTo>
                    <a:pt x="5118227" y="321005"/>
                  </a:lnTo>
                  <a:lnTo>
                    <a:pt x="5118227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38200" y="2393200"/>
              <a:ext cx="5118735" cy="321310"/>
            </a:xfrm>
            <a:custGeom>
              <a:avLst/>
              <a:gdLst/>
              <a:ahLst/>
              <a:cxnLst/>
              <a:rect l="l" t="t" r="r" b="b"/>
              <a:pathLst>
                <a:path w="5118735" h="321310">
                  <a:moveTo>
                    <a:pt x="5118227" y="0"/>
                  </a:moveTo>
                  <a:lnTo>
                    <a:pt x="3723894" y="0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321017"/>
                  </a:lnTo>
                  <a:lnTo>
                    <a:pt x="2608376" y="321017"/>
                  </a:lnTo>
                  <a:lnTo>
                    <a:pt x="3723894" y="321017"/>
                  </a:lnTo>
                  <a:lnTo>
                    <a:pt x="5118227" y="321017"/>
                  </a:lnTo>
                  <a:lnTo>
                    <a:pt x="5118227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838200" y="2714218"/>
              <a:ext cx="5118735" cy="331470"/>
            </a:xfrm>
            <a:custGeom>
              <a:avLst/>
              <a:gdLst/>
              <a:ahLst/>
              <a:cxnLst/>
              <a:rect l="l" t="t" r="r" b="b"/>
              <a:pathLst>
                <a:path w="5118735" h="331469">
                  <a:moveTo>
                    <a:pt x="5118227" y="0"/>
                  </a:moveTo>
                  <a:lnTo>
                    <a:pt x="3723894" y="0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331355"/>
                  </a:lnTo>
                  <a:lnTo>
                    <a:pt x="2608376" y="331355"/>
                  </a:lnTo>
                  <a:lnTo>
                    <a:pt x="2608376" y="326212"/>
                  </a:lnTo>
                  <a:lnTo>
                    <a:pt x="3723894" y="326212"/>
                  </a:lnTo>
                  <a:lnTo>
                    <a:pt x="5118227" y="326212"/>
                  </a:lnTo>
                  <a:lnTo>
                    <a:pt x="5118227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838200" y="3045564"/>
              <a:ext cx="1029335" cy="331470"/>
            </a:xfrm>
            <a:custGeom>
              <a:avLst/>
              <a:gdLst/>
              <a:ahLst/>
              <a:cxnLst/>
              <a:rect l="l" t="t" r="r" b="b"/>
              <a:pathLst>
                <a:path w="1029335" h="331470">
                  <a:moveTo>
                    <a:pt x="0" y="331348"/>
                  </a:moveTo>
                  <a:lnTo>
                    <a:pt x="1028890" y="331348"/>
                  </a:lnTo>
                  <a:lnTo>
                    <a:pt x="1028890" y="0"/>
                  </a:lnTo>
                  <a:lnTo>
                    <a:pt x="0" y="0"/>
                  </a:lnTo>
                  <a:lnTo>
                    <a:pt x="0" y="331348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838200" y="3376912"/>
              <a:ext cx="1029335" cy="321310"/>
            </a:xfrm>
            <a:custGeom>
              <a:avLst/>
              <a:gdLst/>
              <a:ahLst/>
              <a:cxnLst/>
              <a:rect l="l" t="t" r="r" b="b"/>
              <a:pathLst>
                <a:path w="1029335" h="321310">
                  <a:moveTo>
                    <a:pt x="0" y="321015"/>
                  </a:moveTo>
                  <a:lnTo>
                    <a:pt x="1028890" y="321015"/>
                  </a:lnTo>
                  <a:lnTo>
                    <a:pt x="1028890" y="0"/>
                  </a:lnTo>
                  <a:lnTo>
                    <a:pt x="0" y="0"/>
                  </a:lnTo>
                  <a:lnTo>
                    <a:pt x="0" y="321015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838200" y="3697935"/>
              <a:ext cx="5118735" cy="321310"/>
            </a:xfrm>
            <a:custGeom>
              <a:avLst/>
              <a:gdLst/>
              <a:ahLst/>
              <a:cxnLst/>
              <a:rect l="l" t="t" r="r" b="b"/>
              <a:pathLst>
                <a:path w="5118735" h="321310">
                  <a:moveTo>
                    <a:pt x="5118227" y="296608"/>
                  </a:moveTo>
                  <a:lnTo>
                    <a:pt x="3723894" y="296608"/>
                  </a:lnTo>
                  <a:lnTo>
                    <a:pt x="2608376" y="296608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321017"/>
                  </a:lnTo>
                  <a:lnTo>
                    <a:pt x="2608376" y="321017"/>
                  </a:lnTo>
                  <a:lnTo>
                    <a:pt x="3723894" y="321017"/>
                  </a:lnTo>
                  <a:lnTo>
                    <a:pt x="5118227" y="321017"/>
                  </a:lnTo>
                  <a:lnTo>
                    <a:pt x="5118227" y="296608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838200" y="4018944"/>
              <a:ext cx="5118735" cy="321310"/>
            </a:xfrm>
            <a:custGeom>
              <a:avLst/>
              <a:gdLst/>
              <a:ahLst/>
              <a:cxnLst/>
              <a:rect l="l" t="t" r="r" b="b"/>
              <a:pathLst>
                <a:path w="5118735" h="321310">
                  <a:moveTo>
                    <a:pt x="5118228" y="0"/>
                  </a:moveTo>
                  <a:lnTo>
                    <a:pt x="0" y="0"/>
                  </a:lnTo>
                  <a:lnTo>
                    <a:pt x="0" y="321015"/>
                  </a:lnTo>
                  <a:lnTo>
                    <a:pt x="5118228" y="321015"/>
                  </a:lnTo>
                  <a:lnTo>
                    <a:pt x="5118228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838200" y="4339970"/>
              <a:ext cx="5118735" cy="321310"/>
            </a:xfrm>
            <a:custGeom>
              <a:avLst/>
              <a:gdLst/>
              <a:ahLst/>
              <a:cxnLst/>
              <a:rect l="l" t="t" r="r" b="b"/>
              <a:pathLst>
                <a:path w="5118735" h="321310">
                  <a:moveTo>
                    <a:pt x="5118227" y="0"/>
                  </a:moveTo>
                  <a:lnTo>
                    <a:pt x="3723894" y="0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321017"/>
                  </a:lnTo>
                  <a:lnTo>
                    <a:pt x="2608376" y="321017"/>
                  </a:lnTo>
                  <a:lnTo>
                    <a:pt x="3723894" y="321017"/>
                  </a:lnTo>
                  <a:lnTo>
                    <a:pt x="5118227" y="321017"/>
                  </a:lnTo>
                  <a:lnTo>
                    <a:pt x="5118227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838200" y="4660988"/>
              <a:ext cx="5118735" cy="318135"/>
            </a:xfrm>
            <a:custGeom>
              <a:avLst/>
              <a:gdLst/>
              <a:ahLst/>
              <a:cxnLst/>
              <a:rect l="l" t="t" r="r" b="b"/>
              <a:pathLst>
                <a:path w="5118735" h="318135">
                  <a:moveTo>
                    <a:pt x="5118227" y="0"/>
                  </a:moveTo>
                  <a:lnTo>
                    <a:pt x="3723894" y="0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317919"/>
                  </a:lnTo>
                  <a:lnTo>
                    <a:pt x="2608376" y="317919"/>
                  </a:lnTo>
                  <a:lnTo>
                    <a:pt x="3723894" y="317919"/>
                  </a:lnTo>
                  <a:lnTo>
                    <a:pt x="5118227" y="317919"/>
                  </a:lnTo>
                  <a:lnTo>
                    <a:pt x="5118227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838200" y="4978907"/>
              <a:ext cx="5118735" cy="321310"/>
            </a:xfrm>
            <a:custGeom>
              <a:avLst/>
              <a:gdLst/>
              <a:ahLst/>
              <a:cxnLst/>
              <a:rect l="l" t="t" r="r" b="b"/>
              <a:pathLst>
                <a:path w="5118735" h="321310">
                  <a:moveTo>
                    <a:pt x="5118227" y="0"/>
                  </a:moveTo>
                  <a:lnTo>
                    <a:pt x="3723894" y="0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321017"/>
                  </a:lnTo>
                  <a:lnTo>
                    <a:pt x="2608376" y="321017"/>
                  </a:lnTo>
                  <a:lnTo>
                    <a:pt x="3723894" y="321017"/>
                  </a:lnTo>
                  <a:lnTo>
                    <a:pt x="5118227" y="321017"/>
                  </a:lnTo>
                  <a:lnTo>
                    <a:pt x="5118227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838200" y="5299925"/>
              <a:ext cx="5118735" cy="321310"/>
            </a:xfrm>
            <a:custGeom>
              <a:avLst/>
              <a:gdLst/>
              <a:ahLst/>
              <a:cxnLst/>
              <a:rect l="l" t="t" r="r" b="b"/>
              <a:pathLst>
                <a:path w="5118735" h="321310">
                  <a:moveTo>
                    <a:pt x="5118227" y="0"/>
                  </a:moveTo>
                  <a:lnTo>
                    <a:pt x="3723894" y="0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321017"/>
                  </a:lnTo>
                  <a:lnTo>
                    <a:pt x="2608376" y="321017"/>
                  </a:lnTo>
                  <a:lnTo>
                    <a:pt x="3723894" y="321017"/>
                  </a:lnTo>
                  <a:lnTo>
                    <a:pt x="5118227" y="321017"/>
                  </a:lnTo>
                  <a:lnTo>
                    <a:pt x="5118227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838200" y="5620943"/>
              <a:ext cx="5118735" cy="321310"/>
            </a:xfrm>
            <a:custGeom>
              <a:avLst/>
              <a:gdLst/>
              <a:ahLst/>
              <a:cxnLst/>
              <a:rect l="l" t="t" r="r" b="b"/>
              <a:pathLst>
                <a:path w="5118735" h="321310">
                  <a:moveTo>
                    <a:pt x="5118227" y="0"/>
                  </a:moveTo>
                  <a:lnTo>
                    <a:pt x="3723894" y="0"/>
                  </a:lnTo>
                  <a:lnTo>
                    <a:pt x="2608376" y="0"/>
                  </a:lnTo>
                  <a:lnTo>
                    <a:pt x="0" y="0"/>
                  </a:lnTo>
                  <a:lnTo>
                    <a:pt x="0" y="321017"/>
                  </a:lnTo>
                  <a:lnTo>
                    <a:pt x="2608376" y="321017"/>
                  </a:lnTo>
                  <a:lnTo>
                    <a:pt x="3723894" y="321017"/>
                  </a:lnTo>
                  <a:lnTo>
                    <a:pt x="5118227" y="321017"/>
                  </a:lnTo>
                  <a:lnTo>
                    <a:pt x="5118227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446584" y="844680"/>
              <a:ext cx="1115695" cy="5104130"/>
            </a:xfrm>
            <a:custGeom>
              <a:avLst/>
              <a:gdLst/>
              <a:ahLst/>
              <a:cxnLst/>
              <a:rect l="l" t="t" r="r" b="b"/>
              <a:pathLst>
                <a:path w="1115695" h="5104130">
                  <a:moveTo>
                    <a:pt x="0" y="0"/>
                  </a:moveTo>
                  <a:lnTo>
                    <a:pt x="0" y="604520"/>
                  </a:lnTo>
                </a:path>
                <a:path w="1115695" h="5104130">
                  <a:moveTo>
                    <a:pt x="0" y="900136"/>
                  </a:moveTo>
                  <a:lnTo>
                    <a:pt x="0" y="2207233"/>
                  </a:lnTo>
                </a:path>
                <a:path w="1115695" h="5104130">
                  <a:moveTo>
                    <a:pt x="0" y="2525882"/>
                  </a:moveTo>
                  <a:lnTo>
                    <a:pt x="0" y="3180614"/>
                  </a:lnTo>
                </a:path>
                <a:path w="1115695" h="5104130">
                  <a:moveTo>
                    <a:pt x="0" y="3488930"/>
                  </a:moveTo>
                  <a:lnTo>
                    <a:pt x="0" y="5103619"/>
                  </a:lnTo>
                </a:path>
                <a:path w="1115695" h="5104130">
                  <a:moveTo>
                    <a:pt x="1115519" y="0"/>
                  </a:moveTo>
                  <a:lnTo>
                    <a:pt x="1115519" y="604520"/>
                  </a:lnTo>
                </a:path>
                <a:path w="1115695" h="5104130">
                  <a:moveTo>
                    <a:pt x="1115519" y="900136"/>
                  </a:moveTo>
                  <a:lnTo>
                    <a:pt x="1115519" y="2207233"/>
                  </a:lnTo>
                </a:path>
                <a:path w="1115695" h="5104130">
                  <a:moveTo>
                    <a:pt x="1115519" y="2525882"/>
                  </a:moveTo>
                  <a:lnTo>
                    <a:pt x="1115519" y="3180614"/>
                  </a:lnTo>
                </a:path>
                <a:path w="1115695" h="5104130">
                  <a:moveTo>
                    <a:pt x="1115519" y="3488930"/>
                  </a:moveTo>
                  <a:lnTo>
                    <a:pt x="1115519" y="510361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31850" y="1430150"/>
              <a:ext cx="5131435" cy="0"/>
            </a:xfrm>
            <a:custGeom>
              <a:avLst/>
              <a:gdLst/>
              <a:ahLst/>
              <a:cxnLst/>
              <a:rect l="l" t="t" r="r" b="b"/>
              <a:pathLst>
                <a:path w="5131435" h="0">
                  <a:moveTo>
                    <a:pt x="0" y="0"/>
                  </a:moveTo>
                  <a:lnTo>
                    <a:pt x="5130929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31850" y="844680"/>
              <a:ext cx="5131435" cy="5104130"/>
            </a:xfrm>
            <a:custGeom>
              <a:avLst/>
              <a:gdLst/>
              <a:ahLst/>
              <a:cxnLst/>
              <a:rect l="l" t="t" r="r" b="b"/>
              <a:pathLst>
                <a:path w="5131435" h="5104130">
                  <a:moveTo>
                    <a:pt x="0" y="906486"/>
                  </a:moveTo>
                  <a:lnTo>
                    <a:pt x="5130929" y="906486"/>
                  </a:lnTo>
                </a:path>
                <a:path w="5131435" h="5104130">
                  <a:moveTo>
                    <a:pt x="0" y="1227502"/>
                  </a:moveTo>
                  <a:lnTo>
                    <a:pt x="5130929" y="1227502"/>
                  </a:lnTo>
                </a:path>
                <a:path w="5131435" h="5104130">
                  <a:moveTo>
                    <a:pt x="0" y="1548518"/>
                  </a:moveTo>
                  <a:lnTo>
                    <a:pt x="5130929" y="1548518"/>
                  </a:lnTo>
                </a:path>
                <a:path w="5131435" h="5104130">
                  <a:moveTo>
                    <a:pt x="0" y="1869534"/>
                  </a:moveTo>
                  <a:lnTo>
                    <a:pt x="5130929" y="1869534"/>
                  </a:lnTo>
                </a:path>
                <a:path w="5131435" h="5104130">
                  <a:moveTo>
                    <a:pt x="0" y="2200883"/>
                  </a:moveTo>
                  <a:lnTo>
                    <a:pt x="5130929" y="2200883"/>
                  </a:lnTo>
                </a:path>
                <a:path w="5131435" h="5104130">
                  <a:moveTo>
                    <a:pt x="0" y="2532232"/>
                  </a:moveTo>
                  <a:lnTo>
                    <a:pt x="5130929" y="2532232"/>
                  </a:lnTo>
                </a:path>
                <a:path w="5131435" h="5104130">
                  <a:moveTo>
                    <a:pt x="0" y="2853248"/>
                  </a:moveTo>
                  <a:lnTo>
                    <a:pt x="5130929" y="2853248"/>
                  </a:lnTo>
                </a:path>
                <a:path w="5131435" h="5104130">
                  <a:moveTo>
                    <a:pt x="0" y="3174264"/>
                  </a:moveTo>
                  <a:lnTo>
                    <a:pt x="5130929" y="3174264"/>
                  </a:lnTo>
                </a:path>
                <a:path w="5131435" h="5104130">
                  <a:moveTo>
                    <a:pt x="0" y="3495280"/>
                  </a:moveTo>
                  <a:lnTo>
                    <a:pt x="5130929" y="3495280"/>
                  </a:lnTo>
                </a:path>
                <a:path w="5131435" h="5104130">
                  <a:moveTo>
                    <a:pt x="0" y="3816296"/>
                  </a:moveTo>
                  <a:lnTo>
                    <a:pt x="5130929" y="3816296"/>
                  </a:lnTo>
                </a:path>
                <a:path w="5131435" h="5104130">
                  <a:moveTo>
                    <a:pt x="0" y="4134221"/>
                  </a:moveTo>
                  <a:lnTo>
                    <a:pt x="5130929" y="4134221"/>
                  </a:lnTo>
                </a:path>
                <a:path w="5131435" h="5104130">
                  <a:moveTo>
                    <a:pt x="0" y="4455237"/>
                  </a:moveTo>
                  <a:lnTo>
                    <a:pt x="5130929" y="4455237"/>
                  </a:lnTo>
                </a:path>
                <a:path w="5131435" h="5104130">
                  <a:moveTo>
                    <a:pt x="0" y="4776253"/>
                  </a:moveTo>
                  <a:lnTo>
                    <a:pt x="5130929" y="4776253"/>
                  </a:lnTo>
                </a:path>
                <a:path w="5131435" h="5104130">
                  <a:moveTo>
                    <a:pt x="6350" y="0"/>
                  </a:moveTo>
                  <a:lnTo>
                    <a:pt x="6350" y="5103619"/>
                  </a:lnTo>
                </a:path>
                <a:path w="5131435" h="5104130">
                  <a:moveTo>
                    <a:pt x="5124579" y="0"/>
                  </a:moveTo>
                  <a:lnTo>
                    <a:pt x="5124579" y="5103619"/>
                  </a:lnTo>
                </a:path>
                <a:path w="5131435" h="5104130">
                  <a:moveTo>
                    <a:pt x="0" y="6350"/>
                  </a:moveTo>
                  <a:lnTo>
                    <a:pt x="5130929" y="6350"/>
                  </a:lnTo>
                </a:path>
                <a:path w="5131435" h="5104130">
                  <a:moveTo>
                    <a:pt x="0" y="5097269"/>
                  </a:moveTo>
                  <a:lnTo>
                    <a:pt x="5130929" y="509726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3528888" y="884427"/>
            <a:ext cx="951865" cy="510540"/>
          </a:xfrm>
          <a:prstGeom prst="rect"/>
        </p:spPr>
        <p:txBody>
          <a:bodyPr wrap="square" lIns="0" tIns="22860" rIns="0" bIns="0" rtlCol="0" vert="horz">
            <a:spAutoFit/>
          </a:bodyPr>
          <a:lstStyle/>
          <a:p>
            <a:pPr marL="173355" marR="5080" indent="-161290">
              <a:lnSpc>
                <a:spcPts val="1900"/>
              </a:lnSpc>
              <a:spcBef>
                <a:spcPts val="180"/>
              </a:spcBef>
            </a:pPr>
            <a:r>
              <a:rPr dirty="0" sz="1600" spc="-10">
                <a:solidFill>
                  <a:srgbClr val="FFFFFF"/>
                </a:solidFill>
              </a:rPr>
              <a:t>Complete N=764</a:t>
            </a:r>
            <a:endParaRPr sz="1600"/>
          </a:p>
        </p:txBody>
      </p:sp>
      <p:sp>
        <p:nvSpPr>
          <p:cNvPr id="25" name="object 25" descr=""/>
          <p:cNvSpPr txBox="1"/>
          <p:nvPr/>
        </p:nvSpPr>
        <p:spPr>
          <a:xfrm>
            <a:off x="4675859" y="884427"/>
            <a:ext cx="116776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81305" marR="5080" indent="-269240">
              <a:lnSpc>
                <a:spcPts val="1900"/>
              </a:lnSpc>
              <a:spcBef>
                <a:spcPts val="18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Culprit-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N=778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69950" y="1484884"/>
            <a:ext cx="20840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Indication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for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PCI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(%)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869950" y="1804923"/>
            <a:ext cx="15290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STEMI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-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Primary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3794000" y="1804923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88.2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048923" y="1804923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88.7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869950" y="2124964"/>
            <a:ext cx="24866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STEMI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-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Pharmacoinvasive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3850356" y="2124964"/>
            <a:ext cx="30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2.7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5105279" y="2124964"/>
            <a:ext cx="30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7030A0"/>
                </a:solidFill>
                <a:latin typeface="Arial"/>
                <a:cs typeface="Arial"/>
              </a:rPr>
              <a:t>3.2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869950" y="2448052"/>
            <a:ext cx="210121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Very-high-</a:t>
            </a:r>
            <a:r>
              <a:rPr dirty="0" sz="1600">
                <a:latin typeface="Arial"/>
                <a:cs typeface="Arial"/>
              </a:rPr>
              <a:t>risk</a:t>
            </a:r>
            <a:r>
              <a:rPr dirty="0" sz="1600" spc="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NSTEMI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850356" y="2448052"/>
            <a:ext cx="30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9.0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105279" y="2448052"/>
            <a:ext cx="30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7030A0"/>
                </a:solidFill>
                <a:latin typeface="Arial"/>
                <a:cs typeface="Arial"/>
              </a:rPr>
              <a:t>8.1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869950" y="2777235"/>
            <a:ext cx="46005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36240" algn="l"/>
                <a:tab pos="4191000" algn="l"/>
              </a:tabLst>
            </a:pPr>
            <a:r>
              <a:rPr dirty="0" sz="1600" b="1">
                <a:latin typeface="Arial"/>
                <a:cs typeface="Arial"/>
              </a:rPr>
              <a:t>Radial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access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(%)</a:t>
            </a:r>
            <a:r>
              <a:rPr dirty="0" sz="1600" b="1">
                <a:latin typeface="Arial"/>
                <a:cs typeface="Arial"/>
              </a:rPr>
              <a:t>	</a:t>
            </a:r>
            <a:r>
              <a:rPr dirty="0" sz="1600" spc="-20">
                <a:latin typeface="Arial"/>
                <a:cs typeface="Arial"/>
              </a:rPr>
              <a:t>93.2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93.4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869950" y="3109467"/>
            <a:ext cx="10528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Residual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50" b="1">
                <a:latin typeface="Arial"/>
                <a:cs typeface="Arial"/>
              </a:rPr>
              <a:t>d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869950" y="3429508"/>
            <a:ext cx="13843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5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869950" y="3752596"/>
            <a:ext cx="24955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≥2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69950" y="4072635"/>
            <a:ext cx="27578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Arial"/>
                <a:cs typeface="Arial"/>
              </a:rPr>
              <a:t>Non-</a:t>
            </a:r>
            <a:r>
              <a:rPr dirty="0" sz="1600" b="1">
                <a:latin typeface="Arial"/>
                <a:cs typeface="Arial"/>
              </a:rPr>
              <a:t>Culprit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Lesion</a:t>
            </a:r>
            <a:r>
              <a:rPr dirty="0" sz="1600" spc="-10" b="1">
                <a:latin typeface="Arial"/>
                <a:cs typeface="Arial"/>
              </a:rPr>
              <a:t> Location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869950" y="4392676"/>
            <a:ext cx="86296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Left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main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3850356" y="4392676"/>
            <a:ext cx="30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0.3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105279" y="4392676"/>
            <a:ext cx="30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7030A0"/>
                </a:solidFill>
                <a:latin typeface="Arial"/>
                <a:cs typeface="Arial"/>
              </a:rPr>
              <a:t>0.3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869950" y="4712716"/>
            <a:ext cx="42037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LAD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794000" y="4712716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51.4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5048923" y="4712716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56.0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1041400" y="5032755"/>
            <a:ext cx="12661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Proximal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LAD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794000" y="5032755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21.1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048923" y="5032755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20.2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869950" y="5352796"/>
            <a:ext cx="98425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>
                <a:latin typeface="Arial"/>
                <a:cs typeface="Arial"/>
              </a:rPr>
              <a:t>Circumflex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794000" y="5352796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44.2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5048923" y="5352796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43.2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869950" y="5675884"/>
            <a:ext cx="45275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RCA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3794000" y="5675884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30.1</a:t>
            </a:r>
            <a:endParaRPr sz="1600">
              <a:latin typeface="Arial"/>
              <a:cs typeface="Arial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048923" y="5675884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29.9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6" name="object 56" descr=""/>
          <p:cNvGrpSpPr/>
          <p:nvPr/>
        </p:nvGrpSpPr>
        <p:grpSpPr>
          <a:xfrm>
            <a:off x="6181125" y="838330"/>
            <a:ext cx="5198110" cy="5097780"/>
            <a:chOff x="6181125" y="838330"/>
            <a:chExt cx="5198110" cy="5097780"/>
          </a:xfrm>
        </p:grpSpPr>
        <p:sp>
          <p:nvSpPr>
            <p:cNvPr id="57" name="object 57" descr=""/>
            <p:cNvSpPr/>
            <p:nvPr/>
          </p:nvSpPr>
          <p:spPr>
            <a:xfrm>
              <a:off x="6206515" y="851039"/>
              <a:ext cx="5147310" cy="579120"/>
            </a:xfrm>
            <a:custGeom>
              <a:avLst/>
              <a:gdLst/>
              <a:ahLst/>
              <a:cxnLst/>
              <a:rect l="l" t="t" r="r" b="b"/>
              <a:pathLst>
                <a:path w="5147309" h="579119">
                  <a:moveTo>
                    <a:pt x="5147272" y="0"/>
                  </a:moveTo>
                  <a:lnTo>
                    <a:pt x="3774897" y="0"/>
                  </a:lnTo>
                  <a:lnTo>
                    <a:pt x="2648216" y="0"/>
                  </a:lnTo>
                  <a:lnTo>
                    <a:pt x="0" y="0"/>
                  </a:lnTo>
                  <a:lnTo>
                    <a:pt x="0" y="579120"/>
                  </a:lnTo>
                  <a:lnTo>
                    <a:pt x="2648216" y="579120"/>
                  </a:lnTo>
                  <a:lnTo>
                    <a:pt x="3774897" y="579120"/>
                  </a:lnTo>
                  <a:lnTo>
                    <a:pt x="5147272" y="579120"/>
                  </a:lnTo>
                  <a:lnTo>
                    <a:pt x="514727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206525" y="1430150"/>
              <a:ext cx="5147310" cy="318770"/>
            </a:xfrm>
            <a:custGeom>
              <a:avLst/>
              <a:gdLst/>
              <a:ahLst/>
              <a:cxnLst/>
              <a:rect l="l" t="t" r="r" b="b"/>
              <a:pathLst>
                <a:path w="5147309" h="318769">
                  <a:moveTo>
                    <a:pt x="5147274" y="0"/>
                  </a:moveTo>
                  <a:lnTo>
                    <a:pt x="0" y="0"/>
                  </a:lnTo>
                  <a:lnTo>
                    <a:pt x="0" y="318308"/>
                  </a:lnTo>
                  <a:lnTo>
                    <a:pt x="5147274" y="318308"/>
                  </a:lnTo>
                  <a:lnTo>
                    <a:pt x="5147274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6206515" y="1748472"/>
              <a:ext cx="5147310" cy="344170"/>
            </a:xfrm>
            <a:custGeom>
              <a:avLst/>
              <a:gdLst/>
              <a:ahLst/>
              <a:cxnLst/>
              <a:rect l="l" t="t" r="r" b="b"/>
              <a:pathLst>
                <a:path w="5147309" h="344169">
                  <a:moveTo>
                    <a:pt x="5147272" y="0"/>
                  </a:moveTo>
                  <a:lnTo>
                    <a:pt x="3774897" y="0"/>
                  </a:lnTo>
                  <a:lnTo>
                    <a:pt x="2648216" y="0"/>
                  </a:lnTo>
                  <a:lnTo>
                    <a:pt x="0" y="0"/>
                  </a:lnTo>
                  <a:lnTo>
                    <a:pt x="0" y="343649"/>
                  </a:lnTo>
                  <a:lnTo>
                    <a:pt x="2648216" y="343649"/>
                  </a:lnTo>
                  <a:lnTo>
                    <a:pt x="3774897" y="343649"/>
                  </a:lnTo>
                  <a:lnTo>
                    <a:pt x="5147272" y="343649"/>
                  </a:lnTo>
                  <a:lnTo>
                    <a:pt x="5147272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6206515" y="2092121"/>
              <a:ext cx="5147310" cy="344170"/>
            </a:xfrm>
            <a:custGeom>
              <a:avLst/>
              <a:gdLst/>
              <a:ahLst/>
              <a:cxnLst/>
              <a:rect l="l" t="t" r="r" b="b"/>
              <a:pathLst>
                <a:path w="5147309" h="344169">
                  <a:moveTo>
                    <a:pt x="5147272" y="0"/>
                  </a:moveTo>
                  <a:lnTo>
                    <a:pt x="3774897" y="0"/>
                  </a:lnTo>
                  <a:lnTo>
                    <a:pt x="2648216" y="0"/>
                  </a:lnTo>
                  <a:lnTo>
                    <a:pt x="0" y="0"/>
                  </a:lnTo>
                  <a:lnTo>
                    <a:pt x="0" y="343649"/>
                  </a:lnTo>
                  <a:lnTo>
                    <a:pt x="2648216" y="343649"/>
                  </a:lnTo>
                  <a:lnTo>
                    <a:pt x="3774897" y="343649"/>
                  </a:lnTo>
                  <a:lnTo>
                    <a:pt x="5147272" y="343649"/>
                  </a:lnTo>
                  <a:lnTo>
                    <a:pt x="5147272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206515" y="2435770"/>
              <a:ext cx="5147310" cy="344170"/>
            </a:xfrm>
            <a:custGeom>
              <a:avLst/>
              <a:gdLst/>
              <a:ahLst/>
              <a:cxnLst/>
              <a:rect l="l" t="t" r="r" b="b"/>
              <a:pathLst>
                <a:path w="5147309" h="344169">
                  <a:moveTo>
                    <a:pt x="5147272" y="0"/>
                  </a:moveTo>
                  <a:lnTo>
                    <a:pt x="3774897" y="0"/>
                  </a:lnTo>
                  <a:lnTo>
                    <a:pt x="2648216" y="0"/>
                  </a:lnTo>
                  <a:lnTo>
                    <a:pt x="0" y="0"/>
                  </a:lnTo>
                  <a:lnTo>
                    <a:pt x="0" y="343649"/>
                  </a:lnTo>
                  <a:lnTo>
                    <a:pt x="2648216" y="343649"/>
                  </a:lnTo>
                  <a:lnTo>
                    <a:pt x="3774897" y="343649"/>
                  </a:lnTo>
                  <a:lnTo>
                    <a:pt x="5147272" y="343649"/>
                  </a:lnTo>
                  <a:lnTo>
                    <a:pt x="5147272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6206515" y="2779420"/>
              <a:ext cx="5147310" cy="344170"/>
            </a:xfrm>
            <a:custGeom>
              <a:avLst/>
              <a:gdLst/>
              <a:ahLst/>
              <a:cxnLst/>
              <a:rect l="l" t="t" r="r" b="b"/>
              <a:pathLst>
                <a:path w="5147309" h="344169">
                  <a:moveTo>
                    <a:pt x="5147272" y="0"/>
                  </a:moveTo>
                  <a:lnTo>
                    <a:pt x="3774897" y="0"/>
                  </a:lnTo>
                  <a:lnTo>
                    <a:pt x="2648216" y="0"/>
                  </a:lnTo>
                  <a:lnTo>
                    <a:pt x="0" y="0"/>
                  </a:lnTo>
                  <a:lnTo>
                    <a:pt x="0" y="261010"/>
                  </a:lnTo>
                  <a:lnTo>
                    <a:pt x="2648216" y="261010"/>
                  </a:lnTo>
                  <a:lnTo>
                    <a:pt x="3774897" y="261010"/>
                  </a:lnTo>
                  <a:lnTo>
                    <a:pt x="3774897" y="343649"/>
                  </a:lnTo>
                  <a:lnTo>
                    <a:pt x="5147272" y="343649"/>
                  </a:lnTo>
                  <a:lnTo>
                    <a:pt x="5147272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10295865" y="3123060"/>
              <a:ext cx="1058545" cy="344170"/>
            </a:xfrm>
            <a:custGeom>
              <a:avLst/>
              <a:gdLst/>
              <a:ahLst/>
              <a:cxnLst/>
              <a:rect l="l" t="t" r="r" b="b"/>
              <a:pathLst>
                <a:path w="1058545" h="344170">
                  <a:moveTo>
                    <a:pt x="0" y="343649"/>
                  </a:moveTo>
                  <a:lnTo>
                    <a:pt x="1057932" y="343649"/>
                  </a:lnTo>
                  <a:lnTo>
                    <a:pt x="1057932" y="0"/>
                  </a:lnTo>
                  <a:lnTo>
                    <a:pt x="0" y="0"/>
                  </a:lnTo>
                  <a:lnTo>
                    <a:pt x="0" y="343649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10295865" y="3466709"/>
              <a:ext cx="1058545" cy="344170"/>
            </a:xfrm>
            <a:custGeom>
              <a:avLst/>
              <a:gdLst/>
              <a:ahLst/>
              <a:cxnLst/>
              <a:rect l="l" t="t" r="r" b="b"/>
              <a:pathLst>
                <a:path w="1058545" h="344170">
                  <a:moveTo>
                    <a:pt x="0" y="343649"/>
                  </a:moveTo>
                  <a:lnTo>
                    <a:pt x="1057932" y="343649"/>
                  </a:lnTo>
                  <a:lnTo>
                    <a:pt x="1057932" y="0"/>
                  </a:lnTo>
                  <a:lnTo>
                    <a:pt x="0" y="0"/>
                  </a:lnTo>
                  <a:lnTo>
                    <a:pt x="0" y="343649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6206515" y="3810368"/>
              <a:ext cx="5147310" cy="442595"/>
            </a:xfrm>
            <a:custGeom>
              <a:avLst/>
              <a:gdLst/>
              <a:ahLst/>
              <a:cxnLst/>
              <a:rect l="l" t="t" r="r" b="b"/>
              <a:pathLst>
                <a:path w="5147309" h="442595">
                  <a:moveTo>
                    <a:pt x="5147272" y="0"/>
                  </a:moveTo>
                  <a:lnTo>
                    <a:pt x="3774897" y="0"/>
                  </a:lnTo>
                  <a:lnTo>
                    <a:pt x="3774897" y="184175"/>
                  </a:lnTo>
                  <a:lnTo>
                    <a:pt x="2648216" y="184175"/>
                  </a:lnTo>
                  <a:lnTo>
                    <a:pt x="0" y="184175"/>
                  </a:lnTo>
                  <a:lnTo>
                    <a:pt x="0" y="442099"/>
                  </a:lnTo>
                  <a:lnTo>
                    <a:pt x="2648216" y="442099"/>
                  </a:lnTo>
                  <a:lnTo>
                    <a:pt x="3774897" y="442099"/>
                  </a:lnTo>
                  <a:lnTo>
                    <a:pt x="5147272" y="442099"/>
                  </a:lnTo>
                  <a:lnTo>
                    <a:pt x="5147272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6206515" y="4252467"/>
              <a:ext cx="5147310" cy="344170"/>
            </a:xfrm>
            <a:custGeom>
              <a:avLst/>
              <a:gdLst/>
              <a:ahLst/>
              <a:cxnLst/>
              <a:rect l="l" t="t" r="r" b="b"/>
              <a:pathLst>
                <a:path w="5147309" h="344170">
                  <a:moveTo>
                    <a:pt x="5147272" y="0"/>
                  </a:moveTo>
                  <a:lnTo>
                    <a:pt x="3774897" y="0"/>
                  </a:lnTo>
                  <a:lnTo>
                    <a:pt x="2648216" y="0"/>
                  </a:lnTo>
                  <a:lnTo>
                    <a:pt x="0" y="0"/>
                  </a:lnTo>
                  <a:lnTo>
                    <a:pt x="0" y="343649"/>
                  </a:lnTo>
                  <a:lnTo>
                    <a:pt x="2648216" y="343649"/>
                  </a:lnTo>
                  <a:lnTo>
                    <a:pt x="3774897" y="343649"/>
                  </a:lnTo>
                  <a:lnTo>
                    <a:pt x="5147272" y="343649"/>
                  </a:lnTo>
                  <a:lnTo>
                    <a:pt x="5147272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6206515" y="4596117"/>
              <a:ext cx="5147310" cy="639445"/>
            </a:xfrm>
            <a:custGeom>
              <a:avLst/>
              <a:gdLst/>
              <a:ahLst/>
              <a:cxnLst/>
              <a:rect l="l" t="t" r="r" b="b"/>
              <a:pathLst>
                <a:path w="5147309" h="639445">
                  <a:moveTo>
                    <a:pt x="5147272" y="0"/>
                  </a:moveTo>
                  <a:lnTo>
                    <a:pt x="3774897" y="0"/>
                  </a:lnTo>
                  <a:lnTo>
                    <a:pt x="2648216" y="0"/>
                  </a:lnTo>
                  <a:lnTo>
                    <a:pt x="0" y="0"/>
                  </a:lnTo>
                  <a:lnTo>
                    <a:pt x="0" y="639381"/>
                  </a:lnTo>
                  <a:lnTo>
                    <a:pt x="2648216" y="639381"/>
                  </a:lnTo>
                  <a:lnTo>
                    <a:pt x="3774897" y="639381"/>
                  </a:lnTo>
                  <a:lnTo>
                    <a:pt x="5147272" y="639381"/>
                  </a:lnTo>
                  <a:lnTo>
                    <a:pt x="5147272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6206515" y="5235498"/>
              <a:ext cx="5147310" cy="344170"/>
            </a:xfrm>
            <a:custGeom>
              <a:avLst/>
              <a:gdLst/>
              <a:ahLst/>
              <a:cxnLst/>
              <a:rect l="l" t="t" r="r" b="b"/>
              <a:pathLst>
                <a:path w="5147309" h="344170">
                  <a:moveTo>
                    <a:pt x="5147272" y="0"/>
                  </a:moveTo>
                  <a:lnTo>
                    <a:pt x="3774897" y="0"/>
                  </a:lnTo>
                  <a:lnTo>
                    <a:pt x="2648216" y="0"/>
                  </a:lnTo>
                  <a:lnTo>
                    <a:pt x="0" y="0"/>
                  </a:lnTo>
                  <a:lnTo>
                    <a:pt x="0" y="343649"/>
                  </a:lnTo>
                  <a:lnTo>
                    <a:pt x="2648216" y="343649"/>
                  </a:lnTo>
                  <a:lnTo>
                    <a:pt x="3774897" y="343649"/>
                  </a:lnTo>
                  <a:lnTo>
                    <a:pt x="5147272" y="343649"/>
                  </a:lnTo>
                  <a:lnTo>
                    <a:pt x="5147272" y="0"/>
                  </a:lnTo>
                  <a:close/>
                </a:path>
              </a:pathLst>
            </a:custGeom>
            <a:solidFill>
              <a:srgbClr val="CFD5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6206515" y="5579148"/>
              <a:ext cx="5147310" cy="344170"/>
            </a:xfrm>
            <a:custGeom>
              <a:avLst/>
              <a:gdLst/>
              <a:ahLst/>
              <a:cxnLst/>
              <a:rect l="l" t="t" r="r" b="b"/>
              <a:pathLst>
                <a:path w="5147309" h="344170">
                  <a:moveTo>
                    <a:pt x="5147272" y="0"/>
                  </a:moveTo>
                  <a:lnTo>
                    <a:pt x="3774897" y="0"/>
                  </a:lnTo>
                  <a:lnTo>
                    <a:pt x="2648216" y="0"/>
                  </a:lnTo>
                  <a:lnTo>
                    <a:pt x="0" y="0"/>
                  </a:lnTo>
                  <a:lnTo>
                    <a:pt x="0" y="343649"/>
                  </a:lnTo>
                  <a:lnTo>
                    <a:pt x="2648216" y="343649"/>
                  </a:lnTo>
                  <a:lnTo>
                    <a:pt x="3774897" y="343649"/>
                  </a:lnTo>
                  <a:lnTo>
                    <a:pt x="5147272" y="343649"/>
                  </a:lnTo>
                  <a:lnTo>
                    <a:pt x="5147272" y="0"/>
                  </a:lnTo>
                  <a:close/>
                </a:path>
              </a:pathLst>
            </a:custGeom>
            <a:solidFill>
              <a:srgbClr val="E9EB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8854736" y="844680"/>
              <a:ext cx="1127125" cy="5085080"/>
            </a:xfrm>
            <a:custGeom>
              <a:avLst/>
              <a:gdLst/>
              <a:ahLst/>
              <a:cxnLst/>
              <a:rect l="l" t="t" r="r" b="b"/>
              <a:pathLst>
                <a:path w="1127125" h="5085080">
                  <a:moveTo>
                    <a:pt x="0" y="0"/>
                  </a:moveTo>
                  <a:lnTo>
                    <a:pt x="0" y="604520"/>
                  </a:lnTo>
                </a:path>
                <a:path w="1127125" h="5085080">
                  <a:moveTo>
                    <a:pt x="0" y="897429"/>
                  </a:moveTo>
                  <a:lnTo>
                    <a:pt x="0" y="5084458"/>
                  </a:lnTo>
                </a:path>
                <a:path w="1127125" h="5085080">
                  <a:moveTo>
                    <a:pt x="1126684" y="0"/>
                  </a:moveTo>
                  <a:lnTo>
                    <a:pt x="1126684" y="604520"/>
                  </a:lnTo>
                </a:path>
                <a:path w="1127125" h="5085080">
                  <a:moveTo>
                    <a:pt x="1126684" y="897429"/>
                  </a:moveTo>
                  <a:lnTo>
                    <a:pt x="1126684" y="508445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6200175" y="1430150"/>
              <a:ext cx="5160010" cy="0"/>
            </a:xfrm>
            <a:custGeom>
              <a:avLst/>
              <a:gdLst/>
              <a:ahLst/>
              <a:cxnLst/>
              <a:rect l="l" t="t" r="r" b="b"/>
              <a:pathLst>
                <a:path w="5160009" h="0">
                  <a:moveTo>
                    <a:pt x="0" y="0"/>
                  </a:moveTo>
                  <a:lnTo>
                    <a:pt x="5159974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6200175" y="844680"/>
              <a:ext cx="5160010" cy="5085080"/>
            </a:xfrm>
            <a:custGeom>
              <a:avLst/>
              <a:gdLst/>
              <a:ahLst/>
              <a:cxnLst/>
              <a:rect l="l" t="t" r="r" b="b"/>
              <a:pathLst>
                <a:path w="5160009" h="5085080">
                  <a:moveTo>
                    <a:pt x="0" y="903779"/>
                  </a:moveTo>
                  <a:lnTo>
                    <a:pt x="5159974" y="903779"/>
                  </a:lnTo>
                </a:path>
                <a:path w="5160009" h="5085080">
                  <a:moveTo>
                    <a:pt x="0" y="1247429"/>
                  </a:moveTo>
                  <a:lnTo>
                    <a:pt x="5159974" y="1247429"/>
                  </a:lnTo>
                </a:path>
                <a:path w="5160009" h="5085080">
                  <a:moveTo>
                    <a:pt x="0" y="1591079"/>
                  </a:moveTo>
                  <a:lnTo>
                    <a:pt x="5159974" y="1591079"/>
                  </a:lnTo>
                </a:path>
                <a:path w="5160009" h="5085080">
                  <a:moveTo>
                    <a:pt x="0" y="1934729"/>
                  </a:moveTo>
                  <a:lnTo>
                    <a:pt x="5159974" y="1934729"/>
                  </a:lnTo>
                </a:path>
                <a:path w="5160009" h="5085080">
                  <a:moveTo>
                    <a:pt x="0" y="2278379"/>
                  </a:moveTo>
                  <a:lnTo>
                    <a:pt x="5159974" y="2278379"/>
                  </a:lnTo>
                </a:path>
                <a:path w="5160009" h="5085080">
                  <a:moveTo>
                    <a:pt x="0" y="2622029"/>
                  </a:moveTo>
                  <a:lnTo>
                    <a:pt x="5159974" y="2622029"/>
                  </a:lnTo>
                </a:path>
                <a:path w="5160009" h="5085080">
                  <a:moveTo>
                    <a:pt x="0" y="2965679"/>
                  </a:moveTo>
                  <a:lnTo>
                    <a:pt x="5159974" y="2965679"/>
                  </a:lnTo>
                </a:path>
                <a:path w="5160009" h="5085080">
                  <a:moveTo>
                    <a:pt x="0" y="3407785"/>
                  </a:moveTo>
                  <a:lnTo>
                    <a:pt x="5159974" y="3407785"/>
                  </a:lnTo>
                </a:path>
                <a:path w="5160009" h="5085080">
                  <a:moveTo>
                    <a:pt x="0" y="3751435"/>
                  </a:moveTo>
                  <a:lnTo>
                    <a:pt x="5159974" y="3751435"/>
                  </a:lnTo>
                </a:path>
                <a:path w="5160009" h="5085080">
                  <a:moveTo>
                    <a:pt x="0" y="4390808"/>
                  </a:moveTo>
                  <a:lnTo>
                    <a:pt x="5159974" y="4390808"/>
                  </a:lnTo>
                </a:path>
                <a:path w="5160009" h="5085080">
                  <a:moveTo>
                    <a:pt x="0" y="4734458"/>
                  </a:moveTo>
                  <a:lnTo>
                    <a:pt x="5159974" y="4734458"/>
                  </a:lnTo>
                </a:path>
                <a:path w="5160009" h="5085080">
                  <a:moveTo>
                    <a:pt x="6350" y="0"/>
                  </a:moveTo>
                  <a:lnTo>
                    <a:pt x="6350" y="5084458"/>
                  </a:lnTo>
                </a:path>
                <a:path w="5160009" h="5085080">
                  <a:moveTo>
                    <a:pt x="5153624" y="0"/>
                  </a:moveTo>
                  <a:lnTo>
                    <a:pt x="5153624" y="5084458"/>
                  </a:lnTo>
                </a:path>
                <a:path w="5160009" h="5085080">
                  <a:moveTo>
                    <a:pt x="0" y="6350"/>
                  </a:moveTo>
                  <a:lnTo>
                    <a:pt x="5159974" y="6350"/>
                  </a:lnTo>
                </a:path>
                <a:path w="5160009" h="5085080">
                  <a:moveTo>
                    <a:pt x="0" y="5078108"/>
                  </a:moveTo>
                  <a:lnTo>
                    <a:pt x="5159974" y="5078108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8942622" y="884427"/>
            <a:ext cx="95186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73355" marR="5080" indent="-161290">
              <a:lnSpc>
                <a:spcPts val="1900"/>
              </a:lnSpc>
              <a:spcBef>
                <a:spcPts val="18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Complete N=764</a:t>
            </a:r>
            <a:endParaRPr sz="1600">
              <a:latin typeface="Arial"/>
              <a:cs typeface="Arial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10084203" y="884427"/>
            <a:ext cx="1167765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281305" marR="5080" indent="-269240">
              <a:lnSpc>
                <a:spcPts val="1900"/>
              </a:lnSpc>
              <a:spcBef>
                <a:spcPts val="180"/>
              </a:spcBef>
            </a:pP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Culprit-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only </a:t>
            </a:r>
            <a:r>
              <a:rPr dirty="0" sz="1600" spc="-10" b="1">
                <a:solidFill>
                  <a:srgbClr val="FFFFFF"/>
                </a:solidFill>
                <a:latin typeface="Arial"/>
                <a:cs typeface="Arial"/>
              </a:rPr>
              <a:t>N=778</a:t>
            </a:r>
            <a:endParaRPr sz="1600">
              <a:latin typeface="Arial"/>
              <a:cs typeface="Arial"/>
            </a:endParaRPr>
          </a:p>
        </p:txBody>
      </p:sp>
      <p:sp>
        <p:nvSpPr>
          <p:cNvPr id="75" name="object 75" descr=""/>
          <p:cNvSpPr txBox="1"/>
          <p:nvPr/>
        </p:nvSpPr>
        <p:spPr>
          <a:xfrm>
            <a:off x="10457266" y="1826259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41.8</a:t>
            </a:r>
            <a:endParaRPr sz="1600">
              <a:latin typeface="Arial"/>
              <a:cs typeface="Arial"/>
            </a:endParaRPr>
          </a:p>
        </p:txBody>
      </p:sp>
      <p:sp>
        <p:nvSpPr>
          <p:cNvPr id="76" name="object 76" descr=""/>
          <p:cNvSpPr txBox="1"/>
          <p:nvPr/>
        </p:nvSpPr>
        <p:spPr>
          <a:xfrm>
            <a:off x="10457266" y="2167635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42.2</a:t>
            </a:r>
            <a:endParaRPr sz="1600">
              <a:latin typeface="Arial"/>
              <a:cs typeface="Arial"/>
            </a:endParaRPr>
          </a:p>
        </p:txBody>
      </p:sp>
      <p:sp>
        <p:nvSpPr>
          <p:cNvPr id="77" name="object 77" descr=""/>
          <p:cNvSpPr txBox="1"/>
          <p:nvPr/>
        </p:nvSpPr>
        <p:spPr>
          <a:xfrm>
            <a:off x="6238275" y="1381251"/>
            <a:ext cx="3390900" cy="1400175"/>
          </a:xfrm>
          <a:prstGeom prst="rect">
            <a:avLst/>
          </a:prstGeom>
        </p:spPr>
        <p:txBody>
          <a:bodyPr wrap="square" lIns="0" tIns="1130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dirty="0" sz="1600" spc="-10" b="1">
                <a:latin typeface="Arial"/>
                <a:cs typeface="Arial"/>
              </a:rPr>
              <a:t>Non-</a:t>
            </a:r>
            <a:r>
              <a:rPr dirty="0" sz="1600" b="1">
                <a:latin typeface="Arial"/>
                <a:cs typeface="Arial"/>
              </a:rPr>
              <a:t>culprit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lesion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stenosis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(%)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2981960" algn="l"/>
              </a:tabLst>
            </a:pPr>
            <a:r>
              <a:rPr dirty="0" sz="1600" spc="-10">
                <a:latin typeface="Arial"/>
                <a:cs typeface="Arial"/>
              </a:rPr>
              <a:t>50-</a:t>
            </a:r>
            <a:r>
              <a:rPr dirty="0" sz="1600" spc="-25">
                <a:latin typeface="Arial"/>
                <a:cs typeface="Arial"/>
              </a:rPr>
              <a:t>69%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0">
                <a:latin typeface="Arial"/>
                <a:cs typeface="Arial"/>
              </a:rPr>
              <a:t>34.9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  <a:tabLst>
                <a:tab pos="2981960" algn="l"/>
              </a:tabLst>
            </a:pPr>
            <a:r>
              <a:rPr dirty="0" sz="1600" spc="-10">
                <a:latin typeface="Arial"/>
                <a:cs typeface="Arial"/>
              </a:rPr>
              <a:t>70-</a:t>
            </a:r>
            <a:r>
              <a:rPr dirty="0" sz="1600" spc="-25">
                <a:latin typeface="Arial"/>
                <a:cs typeface="Arial"/>
              </a:rPr>
              <a:t>89%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0">
                <a:latin typeface="Arial"/>
                <a:cs typeface="Arial"/>
              </a:rPr>
              <a:t>47.6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2981960" algn="l"/>
              </a:tabLst>
            </a:pPr>
            <a:r>
              <a:rPr dirty="0" sz="1600" spc="-10">
                <a:latin typeface="Arial"/>
                <a:cs typeface="Arial"/>
              </a:rPr>
              <a:t>90-</a:t>
            </a:r>
            <a:r>
              <a:rPr dirty="0" sz="1600" spc="-25">
                <a:latin typeface="Arial"/>
                <a:cs typeface="Arial"/>
              </a:rPr>
              <a:t>99%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0">
                <a:latin typeface="Arial"/>
                <a:cs typeface="Arial"/>
              </a:rPr>
              <a:t>17.3</a:t>
            </a:r>
            <a:endParaRPr sz="16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10457266" y="2512059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15.9</a:t>
            </a:r>
            <a:endParaRPr sz="1600">
              <a:latin typeface="Arial"/>
              <a:cs typeface="Arial"/>
            </a:endParaRPr>
          </a:p>
        </p:txBody>
      </p:sp>
      <p:sp>
        <p:nvSpPr>
          <p:cNvPr id="79" name="object 79" descr=""/>
          <p:cNvSpPr txBox="1"/>
          <p:nvPr/>
        </p:nvSpPr>
        <p:spPr>
          <a:xfrm>
            <a:off x="6238275" y="2856484"/>
            <a:ext cx="33343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37840" algn="l"/>
              </a:tabLst>
            </a:pPr>
            <a:r>
              <a:rPr dirty="0" sz="1600">
                <a:latin typeface="Arial"/>
                <a:cs typeface="Arial"/>
              </a:rPr>
              <a:t>100%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(+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other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NCL)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5.5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0" name="object 80" descr=""/>
          <p:cNvSpPr txBox="1"/>
          <p:nvPr/>
        </p:nvSpPr>
        <p:spPr>
          <a:xfrm>
            <a:off x="10513622" y="2856484"/>
            <a:ext cx="30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7030A0"/>
                </a:solidFill>
                <a:latin typeface="Arial"/>
                <a:cs typeface="Arial"/>
              </a:rPr>
              <a:t>4.5</a:t>
            </a:r>
            <a:endParaRPr sz="1600">
              <a:latin typeface="Arial"/>
              <a:cs typeface="Arial"/>
            </a:endParaRPr>
          </a:p>
        </p:txBody>
      </p:sp>
      <p:sp>
        <p:nvSpPr>
          <p:cNvPr id="81" name="object 81" descr=""/>
          <p:cNvSpPr txBox="1"/>
          <p:nvPr/>
        </p:nvSpPr>
        <p:spPr>
          <a:xfrm>
            <a:off x="10513622" y="3197859"/>
            <a:ext cx="30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7030A0"/>
                </a:solidFill>
                <a:latin typeface="Arial"/>
                <a:cs typeface="Arial"/>
              </a:rPr>
              <a:t>1.0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2" name="object 82" descr=""/>
          <p:cNvSpPr txBox="1"/>
          <p:nvPr/>
        </p:nvSpPr>
        <p:spPr>
          <a:xfrm>
            <a:off x="1909769" y="3141416"/>
            <a:ext cx="7706995" cy="870585"/>
          </a:xfrm>
          <a:prstGeom prst="rect">
            <a:avLst/>
          </a:prstGeom>
        </p:spPr>
        <p:txBody>
          <a:bodyPr wrap="square" lIns="0" tIns="69215" rIns="0" bIns="0" rtlCol="0" vert="horz">
            <a:spAutoFit/>
          </a:bodyPr>
          <a:lstStyle/>
          <a:p>
            <a:pPr algn="r" marR="48260">
              <a:lnSpc>
                <a:spcPct val="100000"/>
              </a:lnSpc>
              <a:spcBef>
                <a:spcPts val="545"/>
              </a:spcBef>
              <a:tabLst>
                <a:tab pos="4340860" algn="l"/>
                <a:tab pos="7366634" algn="l"/>
              </a:tabLst>
            </a:pPr>
            <a:r>
              <a:rPr dirty="0" baseline="24305" sz="2400" b="1">
                <a:latin typeface="Arial"/>
                <a:cs typeface="Arial"/>
              </a:rPr>
              <a:t>iseased</a:t>
            </a:r>
            <a:r>
              <a:rPr dirty="0" baseline="24305" sz="2400" spc="-44" b="1">
                <a:latin typeface="Arial"/>
                <a:cs typeface="Arial"/>
              </a:rPr>
              <a:t> </a:t>
            </a:r>
            <a:r>
              <a:rPr dirty="0" baseline="24305" sz="2400" spc="-15" b="1">
                <a:latin typeface="Arial"/>
                <a:cs typeface="Arial"/>
              </a:rPr>
              <a:t>vessels</a:t>
            </a:r>
            <a:r>
              <a:rPr dirty="0" baseline="24305" sz="2400" b="1"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Number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stents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(median)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5">
                <a:latin typeface="Arial"/>
                <a:cs typeface="Arial"/>
              </a:rPr>
              <a:t>2.0</a:t>
            </a:r>
            <a:endParaRPr sz="1600">
              <a:latin typeface="Arial"/>
              <a:cs typeface="Arial"/>
            </a:endParaRPr>
          </a:p>
          <a:p>
            <a:pPr algn="r">
              <a:lnSpc>
                <a:spcPts val="1789"/>
              </a:lnSpc>
              <a:spcBef>
                <a:spcPts val="790"/>
              </a:spcBef>
              <a:tabLst>
                <a:tab pos="1254760" algn="l"/>
                <a:tab pos="2444115" algn="l"/>
                <a:tab pos="5413375" algn="l"/>
              </a:tabLst>
            </a:pPr>
            <a:r>
              <a:rPr dirty="0" baseline="31250" sz="2400" spc="-30">
                <a:latin typeface="Arial"/>
                <a:cs typeface="Arial"/>
              </a:rPr>
              <a:t>73.8</a:t>
            </a:r>
            <a:r>
              <a:rPr dirty="0" baseline="31250" sz="2400">
                <a:latin typeface="Arial"/>
                <a:cs typeface="Arial"/>
              </a:rPr>
              <a:t>	</a:t>
            </a:r>
            <a:r>
              <a:rPr dirty="0" baseline="31250" sz="2400" spc="-30">
                <a:solidFill>
                  <a:srgbClr val="7030A0"/>
                </a:solidFill>
                <a:latin typeface="Arial"/>
                <a:cs typeface="Arial"/>
              </a:rPr>
              <a:t>70.6</a:t>
            </a:r>
            <a:r>
              <a:rPr dirty="0" baseline="31250" sz="2400">
                <a:solidFill>
                  <a:srgbClr val="7030A0"/>
                </a:solidFill>
                <a:latin typeface="Arial"/>
                <a:cs typeface="Arial"/>
              </a:rPr>
              <a:t>	</a:t>
            </a:r>
            <a:r>
              <a:rPr dirty="0" sz="1600">
                <a:latin typeface="Arial"/>
                <a:cs typeface="Arial"/>
              </a:rPr>
              <a:t>Total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stent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length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(median)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0">
                <a:latin typeface="Arial"/>
                <a:cs typeface="Arial"/>
              </a:rPr>
              <a:t>43.0</a:t>
            </a:r>
            <a:endParaRPr sz="1600">
              <a:latin typeface="Arial"/>
              <a:cs typeface="Arial"/>
            </a:endParaRPr>
          </a:p>
          <a:p>
            <a:pPr marL="1896745">
              <a:lnSpc>
                <a:spcPts val="1789"/>
              </a:lnSpc>
              <a:tabLst>
                <a:tab pos="3151505" algn="l"/>
              </a:tabLst>
            </a:pPr>
            <a:r>
              <a:rPr dirty="0" sz="1600" spc="-20">
                <a:latin typeface="Arial"/>
                <a:cs typeface="Arial"/>
              </a:rPr>
              <a:t>26.2</a:t>
            </a:r>
            <a:r>
              <a:rPr dirty="0" sz="1600">
                <a:latin typeface="Arial"/>
                <a:cs typeface="Arial"/>
              </a:rPr>
              <a:t>	</a:t>
            </a: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29.4</a:t>
            </a:r>
            <a:endParaRPr sz="1600">
              <a:latin typeface="Arial"/>
              <a:cs typeface="Arial"/>
            </a:endParaRPr>
          </a:p>
        </p:txBody>
      </p:sp>
      <p:sp>
        <p:nvSpPr>
          <p:cNvPr id="83" name="object 83" descr=""/>
          <p:cNvSpPr txBox="1"/>
          <p:nvPr/>
        </p:nvSpPr>
        <p:spPr>
          <a:xfrm>
            <a:off x="10457266" y="3542284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7030A0"/>
                </a:solidFill>
                <a:latin typeface="Arial"/>
                <a:cs typeface="Arial"/>
              </a:rPr>
              <a:t>28.0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4" name="object 84" descr=""/>
          <p:cNvSpPr txBox="1"/>
          <p:nvPr/>
        </p:nvSpPr>
        <p:spPr>
          <a:xfrm>
            <a:off x="6238275" y="3984244"/>
            <a:ext cx="22764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Largest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stent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Ø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(median)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5" name="object 85" descr=""/>
          <p:cNvSpPr txBox="1"/>
          <p:nvPr/>
        </p:nvSpPr>
        <p:spPr>
          <a:xfrm>
            <a:off x="9264091" y="3984244"/>
            <a:ext cx="30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4.0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6" name="object 86" descr=""/>
          <p:cNvSpPr txBox="1"/>
          <p:nvPr/>
        </p:nvSpPr>
        <p:spPr>
          <a:xfrm>
            <a:off x="10513622" y="3984244"/>
            <a:ext cx="30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7030A0"/>
                </a:solidFill>
                <a:latin typeface="Arial"/>
                <a:cs typeface="Arial"/>
              </a:rPr>
              <a:t>3.0</a:t>
            </a:r>
            <a:endParaRPr sz="1600">
              <a:latin typeface="Arial"/>
              <a:cs typeface="Arial"/>
            </a:endParaRPr>
          </a:p>
        </p:txBody>
      </p:sp>
      <p:sp>
        <p:nvSpPr>
          <p:cNvPr id="87" name="object 87" descr=""/>
          <p:cNvSpPr txBox="1"/>
          <p:nvPr/>
        </p:nvSpPr>
        <p:spPr>
          <a:xfrm>
            <a:off x="6238275" y="4328667"/>
            <a:ext cx="202501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FFR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≤0.80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NCL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(%)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8" name="object 88" descr=""/>
          <p:cNvSpPr txBox="1"/>
          <p:nvPr/>
        </p:nvSpPr>
        <p:spPr>
          <a:xfrm>
            <a:off x="9207734" y="4328667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47.3</a:t>
            </a:r>
            <a:endParaRPr sz="1600">
              <a:latin typeface="Arial"/>
              <a:cs typeface="Arial"/>
            </a:endParaRPr>
          </a:p>
        </p:txBody>
      </p:sp>
      <p:sp>
        <p:nvSpPr>
          <p:cNvPr id="89" name="object 89" descr=""/>
          <p:cNvSpPr txBox="1"/>
          <p:nvPr/>
        </p:nvSpPr>
        <p:spPr>
          <a:xfrm>
            <a:off x="6262405" y="4734052"/>
            <a:ext cx="238188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Any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vessel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with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FFR≤0.80 </a:t>
            </a:r>
            <a:r>
              <a:rPr dirty="0" sz="1600">
                <a:latin typeface="Arial"/>
                <a:cs typeface="Arial"/>
              </a:rPr>
              <a:t>per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patient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(%)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0" name="object 90" descr=""/>
          <p:cNvSpPr txBox="1"/>
          <p:nvPr/>
        </p:nvSpPr>
        <p:spPr>
          <a:xfrm>
            <a:off x="9207734" y="4977892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60.3</a:t>
            </a:r>
            <a:endParaRPr sz="1600">
              <a:latin typeface="Arial"/>
              <a:cs typeface="Arial"/>
            </a:endParaRPr>
          </a:p>
        </p:txBody>
      </p:sp>
      <p:sp>
        <p:nvSpPr>
          <p:cNvPr id="91" name="object 91" descr=""/>
          <p:cNvSpPr txBox="1"/>
          <p:nvPr/>
        </p:nvSpPr>
        <p:spPr>
          <a:xfrm>
            <a:off x="6262405" y="5322316"/>
            <a:ext cx="213677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Lowest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FFR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per</a:t>
            </a:r>
            <a:r>
              <a:rPr dirty="0" sz="1600" spc="-10">
                <a:latin typeface="Arial"/>
                <a:cs typeface="Arial"/>
              </a:rPr>
              <a:t> patient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92" name="object 92" descr=""/>
          <p:cNvSpPr txBox="1"/>
          <p:nvPr/>
        </p:nvSpPr>
        <p:spPr>
          <a:xfrm>
            <a:off x="9207734" y="5322316"/>
            <a:ext cx="4210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0.76</a:t>
            </a:r>
            <a:endParaRPr sz="1600">
              <a:latin typeface="Arial"/>
              <a:cs typeface="Arial"/>
            </a:endParaRPr>
          </a:p>
        </p:txBody>
      </p:sp>
      <p:sp>
        <p:nvSpPr>
          <p:cNvPr id="93" name="object 93" descr=""/>
          <p:cNvSpPr txBox="1"/>
          <p:nvPr/>
        </p:nvSpPr>
        <p:spPr>
          <a:xfrm>
            <a:off x="6238275" y="5654547"/>
            <a:ext cx="25311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Arial"/>
                <a:cs typeface="Arial"/>
              </a:rPr>
              <a:t>PCI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NCL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if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FFR≤0.80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(%)</a:t>
            </a:r>
            <a:endParaRPr sz="1600">
              <a:latin typeface="Arial"/>
              <a:cs typeface="Arial"/>
            </a:endParaRPr>
          </a:p>
        </p:txBody>
      </p:sp>
      <p:sp>
        <p:nvSpPr>
          <p:cNvPr id="94" name="object 94" descr=""/>
          <p:cNvSpPr txBox="1"/>
          <p:nvPr/>
        </p:nvSpPr>
        <p:spPr>
          <a:xfrm>
            <a:off x="9207734" y="5654547"/>
            <a:ext cx="4216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latin typeface="Arial"/>
                <a:cs typeface="Arial"/>
              </a:rPr>
              <a:t>94.1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5" name="object 95" descr=""/>
          <p:cNvGrpSpPr/>
          <p:nvPr/>
        </p:nvGrpSpPr>
        <p:grpSpPr>
          <a:xfrm>
            <a:off x="817600" y="1732973"/>
            <a:ext cx="9491345" cy="4203065"/>
            <a:chOff x="817600" y="1732973"/>
            <a:chExt cx="9491345" cy="4203065"/>
          </a:xfrm>
        </p:grpSpPr>
        <p:sp>
          <p:nvSpPr>
            <p:cNvPr id="96" name="object 96" descr=""/>
            <p:cNvSpPr/>
            <p:nvPr/>
          </p:nvSpPr>
          <p:spPr>
            <a:xfrm>
              <a:off x="830300" y="1745673"/>
              <a:ext cx="5118735" cy="979169"/>
            </a:xfrm>
            <a:custGeom>
              <a:avLst/>
              <a:gdLst/>
              <a:ahLst/>
              <a:cxnLst/>
              <a:rect l="l" t="t" r="r" b="b"/>
              <a:pathLst>
                <a:path w="5118735" h="979169">
                  <a:moveTo>
                    <a:pt x="0" y="0"/>
                  </a:moveTo>
                  <a:lnTo>
                    <a:pt x="5118229" y="0"/>
                  </a:lnTo>
                  <a:lnTo>
                    <a:pt x="5118229" y="979054"/>
                  </a:lnTo>
                  <a:lnTo>
                    <a:pt x="0" y="97905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838198" y="4650508"/>
              <a:ext cx="5110480" cy="651510"/>
            </a:xfrm>
            <a:custGeom>
              <a:avLst/>
              <a:gdLst/>
              <a:ahLst/>
              <a:cxnLst/>
              <a:rect l="l" t="t" r="r" b="b"/>
              <a:pathLst>
                <a:path w="5110480" h="651510">
                  <a:moveTo>
                    <a:pt x="0" y="0"/>
                  </a:moveTo>
                  <a:lnTo>
                    <a:pt x="5110331" y="0"/>
                  </a:lnTo>
                  <a:lnTo>
                    <a:pt x="5110331" y="651164"/>
                  </a:lnTo>
                  <a:lnTo>
                    <a:pt x="0" y="651164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198627" y="4234873"/>
              <a:ext cx="3786504" cy="1688464"/>
            </a:xfrm>
            <a:custGeom>
              <a:avLst/>
              <a:gdLst/>
              <a:ahLst/>
              <a:cxnLst/>
              <a:rect l="l" t="t" r="r" b="b"/>
              <a:pathLst>
                <a:path w="3786504" h="1688464">
                  <a:moveTo>
                    <a:pt x="0" y="0"/>
                  </a:moveTo>
                  <a:lnTo>
                    <a:pt x="3785882" y="0"/>
                  </a:lnTo>
                  <a:lnTo>
                    <a:pt x="3785882" y="1687916"/>
                  </a:lnTo>
                  <a:lnTo>
                    <a:pt x="0" y="1687916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1867090" y="3040427"/>
              <a:ext cx="8428990" cy="954405"/>
            </a:xfrm>
            <a:custGeom>
              <a:avLst/>
              <a:gdLst/>
              <a:ahLst/>
              <a:cxnLst/>
              <a:rect l="l" t="t" r="r" b="b"/>
              <a:pathLst>
                <a:path w="8428990" h="954404">
                  <a:moveTo>
                    <a:pt x="8428775" y="0"/>
                  </a:moveTo>
                  <a:lnTo>
                    <a:pt x="0" y="0"/>
                  </a:lnTo>
                  <a:lnTo>
                    <a:pt x="0" y="954106"/>
                  </a:lnTo>
                  <a:lnTo>
                    <a:pt x="8428775" y="954106"/>
                  </a:lnTo>
                  <a:lnTo>
                    <a:pt x="842877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1867090" y="3040427"/>
              <a:ext cx="8428990" cy="954405"/>
            </a:xfrm>
            <a:custGeom>
              <a:avLst/>
              <a:gdLst/>
              <a:ahLst/>
              <a:cxnLst/>
              <a:rect l="l" t="t" r="r" b="b"/>
              <a:pathLst>
                <a:path w="8428990" h="954404">
                  <a:moveTo>
                    <a:pt x="0" y="0"/>
                  </a:moveTo>
                  <a:lnTo>
                    <a:pt x="8428776" y="0"/>
                  </a:lnTo>
                  <a:lnTo>
                    <a:pt x="8428776" y="954107"/>
                  </a:lnTo>
                  <a:lnTo>
                    <a:pt x="0" y="954107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1" name="object 101" descr=""/>
          <p:cNvSpPr txBox="1"/>
          <p:nvPr/>
        </p:nvSpPr>
        <p:spPr>
          <a:xfrm>
            <a:off x="2048433" y="3060699"/>
            <a:ext cx="806767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Arial"/>
                <a:cs typeface="Arial"/>
              </a:rPr>
              <a:t>Complete</a:t>
            </a:r>
            <a:r>
              <a:rPr dirty="0" sz="2800" spc="-95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revascularization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was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achieved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in</a:t>
            </a:r>
            <a:r>
              <a:rPr dirty="0" sz="2800" spc="-90"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FF0000"/>
                </a:solidFill>
                <a:latin typeface="Arial"/>
                <a:cs typeface="Arial"/>
              </a:rPr>
              <a:t>94.1%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" name="object 102" descr=""/>
          <p:cNvSpPr txBox="1"/>
          <p:nvPr/>
        </p:nvSpPr>
        <p:spPr>
          <a:xfrm>
            <a:off x="2979534" y="3493515"/>
            <a:ext cx="620458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latin typeface="Arial"/>
                <a:cs typeface="Arial"/>
              </a:rPr>
              <a:t>after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 spc="-20">
                <a:latin typeface="Arial"/>
                <a:cs typeface="Arial"/>
              </a:rPr>
              <a:t>FFR-</a:t>
            </a:r>
            <a:r>
              <a:rPr dirty="0" sz="2800">
                <a:latin typeface="Arial"/>
                <a:cs typeface="Arial"/>
              </a:rPr>
              <a:t>guided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10">
                <a:latin typeface="Arial"/>
                <a:cs typeface="Arial"/>
              </a:rPr>
              <a:t>non-</a:t>
            </a:r>
            <a:r>
              <a:rPr dirty="0" sz="2800">
                <a:latin typeface="Arial"/>
                <a:cs typeface="Arial"/>
              </a:rPr>
              <a:t>culprit</a:t>
            </a:r>
            <a:r>
              <a:rPr dirty="0" sz="2800" spc="-60">
                <a:latin typeface="Arial"/>
                <a:cs typeface="Arial"/>
              </a:rPr>
              <a:t> </a:t>
            </a:r>
            <a:r>
              <a:rPr dirty="0" sz="2800">
                <a:latin typeface="Arial"/>
                <a:cs typeface="Arial"/>
              </a:rPr>
              <a:t>lesion</a:t>
            </a:r>
            <a:r>
              <a:rPr dirty="0" sz="2800" spc="-55">
                <a:latin typeface="Arial"/>
                <a:cs typeface="Arial"/>
              </a:rPr>
              <a:t> </a:t>
            </a:r>
            <a:r>
              <a:rPr dirty="0" sz="2800" spc="-25">
                <a:latin typeface="Arial"/>
                <a:cs typeface="Arial"/>
              </a:rPr>
              <a:t>PCI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12356" y="149371"/>
            <a:ext cx="3995420" cy="700405"/>
            <a:chOff x="3412356" y="149371"/>
            <a:chExt cx="3995420" cy="70040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43176" y="149371"/>
              <a:ext cx="1037431" cy="2950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2356" y="488525"/>
              <a:ext cx="2083891" cy="339377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14775" y="149371"/>
              <a:ext cx="1792709" cy="700298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557875" y="488525"/>
            <a:ext cx="1247626" cy="289892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335697" y="953389"/>
            <a:ext cx="5548663" cy="507166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117032" y="77072"/>
            <a:ext cx="596900" cy="342265"/>
            <a:chOff x="4117032" y="77072"/>
            <a:chExt cx="596900" cy="342265"/>
          </a:xfrm>
        </p:grpSpPr>
        <p:sp>
          <p:nvSpPr>
            <p:cNvPr id="3" name="object 3" descr=""/>
            <p:cNvSpPr/>
            <p:nvPr/>
          </p:nvSpPr>
          <p:spPr>
            <a:xfrm>
              <a:off x="4123382" y="83422"/>
              <a:ext cx="584200" cy="329565"/>
            </a:xfrm>
            <a:custGeom>
              <a:avLst/>
              <a:gdLst/>
              <a:ahLst/>
              <a:cxnLst/>
              <a:rect l="l" t="t" r="r" b="b"/>
              <a:pathLst>
                <a:path w="584200" h="329565">
                  <a:moveTo>
                    <a:pt x="309637" y="65980"/>
                  </a:moveTo>
                  <a:lnTo>
                    <a:pt x="260347" y="80435"/>
                  </a:lnTo>
                  <a:lnTo>
                    <a:pt x="229505" y="122585"/>
                  </a:lnTo>
                  <a:lnTo>
                    <a:pt x="223514" y="163910"/>
                  </a:lnTo>
                  <a:lnTo>
                    <a:pt x="224996" y="185142"/>
                  </a:lnTo>
                  <a:lnTo>
                    <a:pt x="247215" y="233796"/>
                  </a:lnTo>
                  <a:lnTo>
                    <a:pt x="292192" y="257155"/>
                  </a:lnTo>
                  <a:lnTo>
                    <a:pt x="311373" y="258712"/>
                  </a:lnTo>
                  <a:lnTo>
                    <a:pt x="326718" y="257736"/>
                  </a:lnTo>
                  <a:lnTo>
                    <a:pt x="364157" y="243085"/>
                  </a:lnTo>
                  <a:lnTo>
                    <a:pt x="374808" y="233015"/>
                  </a:lnTo>
                  <a:lnTo>
                    <a:pt x="311547" y="233015"/>
                  </a:lnTo>
                  <a:lnTo>
                    <a:pt x="300478" y="232006"/>
                  </a:lnTo>
                  <a:lnTo>
                    <a:pt x="266131" y="207903"/>
                  </a:lnTo>
                  <a:lnTo>
                    <a:pt x="255811" y="170333"/>
                  </a:lnTo>
                  <a:lnTo>
                    <a:pt x="393327" y="170333"/>
                  </a:lnTo>
                  <a:lnTo>
                    <a:pt x="393443" y="166630"/>
                  </a:lnTo>
                  <a:lnTo>
                    <a:pt x="393501" y="161999"/>
                  </a:lnTo>
                  <a:lnTo>
                    <a:pt x="392321" y="144636"/>
                  </a:lnTo>
                  <a:lnTo>
                    <a:pt x="257547" y="144636"/>
                  </a:lnTo>
                  <a:lnTo>
                    <a:pt x="259147" y="133176"/>
                  </a:lnTo>
                  <a:lnTo>
                    <a:pt x="281546" y="99784"/>
                  </a:lnTo>
                  <a:lnTo>
                    <a:pt x="309984" y="91678"/>
                  </a:lnTo>
                  <a:lnTo>
                    <a:pt x="370446" y="91678"/>
                  </a:lnTo>
                  <a:lnTo>
                    <a:pt x="370061" y="91158"/>
                  </a:lnTo>
                  <a:lnTo>
                    <a:pt x="357494" y="80142"/>
                  </a:lnTo>
                  <a:lnTo>
                    <a:pt x="343235" y="72274"/>
                  </a:lnTo>
                  <a:lnTo>
                    <a:pt x="327282" y="67553"/>
                  </a:lnTo>
                  <a:lnTo>
                    <a:pt x="309637" y="65980"/>
                  </a:lnTo>
                  <a:close/>
                </a:path>
                <a:path w="584200" h="329565">
                  <a:moveTo>
                    <a:pt x="360164" y="195163"/>
                  </a:moveTo>
                  <a:lnTo>
                    <a:pt x="334499" y="227936"/>
                  </a:lnTo>
                  <a:lnTo>
                    <a:pt x="311547" y="233015"/>
                  </a:lnTo>
                  <a:lnTo>
                    <a:pt x="374808" y="233015"/>
                  </a:lnTo>
                  <a:lnTo>
                    <a:pt x="381564" y="224290"/>
                  </a:lnTo>
                  <a:lnTo>
                    <a:pt x="387826" y="212515"/>
                  </a:lnTo>
                  <a:lnTo>
                    <a:pt x="392460" y="199157"/>
                  </a:lnTo>
                  <a:lnTo>
                    <a:pt x="360164" y="195163"/>
                  </a:lnTo>
                  <a:close/>
                </a:path>
                <a:path w="584200" h="329565">
                  <a:moveTo>
                    <a:pt x="370446" y="91678"/>
                  </a:moveTo>
                  <a:lnTo>
                    <a:pt x="309984" y="91678"/>
                  </a:lnTo>
                  <a:lnTo>
                    <a:pt x="321324" y="92807"/>
                  </a:lnTo>
                  <a:lnTo>
                    <a:pt x="331558" y="96192"/>
                  </a:lnTo>
                  <a:lnTo>
                    <a:pt x="358992" y="133729"/>
                  </a:lnTo>
                  <a:lnTo>
                    <a:pt x="360511" y="144636"/>
                  </a:lnTo>
                  <a:lnTo>
                    <a:pt x="392321" y="144636"/>
                  </a:lnTo>
                  <a:lnTo>
                    <a:pt x="392036" y="140447"/>
                  </a:lnTo>
                  <a:lnTo>
                    <a:pt x="387641" y="121456"/>
                  </a:lnTo>
                  <a:lnTo>
                    <a:pt x="380316" y="105026"/>
                  </a:lnTo>
                  <a:lnTo>
                    <a:pt x="370446" y="91678"/>
                  </a:lnTo>
                  <a:close/>
                </a:path>
                <a:path w="584200" h="329565">
                  <a:moveTo>
                    <a:pt x="427508" y="296217"/>
                  </a:moveTo>
                  <a:lnTo>
                    <a:pt x="430982" y="325561"/>
                  </a:lnTo>
                  <a:lnTo>
                    <a:pt x="438390" y="328108"/>
                  </a:lnTo>
                  <a:lnTo>
                    <a:pt x="445103" y="329382"/>
                  </a:lnTo>
                  <a:lnTo>
                    <a:pt x="451123" y="329382"/>
                  </a:lnTo>
                  <a:lnTo>
                    <a:pt x="486977" y="312908"/>
                  </a:lnTo>
                  <a:lnTo>
                    <a:pt x="496178" y="298996"/>
                  </a:lnTo>
                  <a:lnTo>
                    <a:pt x="440300" y="298996"/>
                  </a:lnTo>
                  <a:lnTo>
                    <a:pt x="434338" y="298070"/>
                  </a:lnTo>
                  <a:lnTo>
                    <a:pt x="427508" y="296217"/>
                  </a:lnTo>
                  <a:close/>
                </a:path>
                <a:path w="584200" h="329565">
                  <a:moveTo>
                    <a:pt x="448344" y="70148"/>
                  </a:moveTo>
                  <a:lnTo>
                    <a:pt x="414660" y="70148"/>
                  </a:lnTo>
                  <a:lnTo>
                    <a:pt x="484634" y="254892"/>
                  </a:lnTo>
                  <a:lnTo>
                    <a:pt x="483360" y="258250"/>
                  </a:lnTo>
                  <a:lnTo>
                    <a:pt x="482434" y="260797"/>
                  </a:lnTo>
                  <a:lnTo>
                    <a:pt x="481855" y="262533"/>
                  </a:lnTo>
                  <a:lnTo>
                    <a:pt x="477457" y="274919"/>
                  </a:lnTo>
                  <a:lnTo>
                    <a:pt x="452338" y="298996"/>
                  </a:lnTo>
                  <a:lnTo>
                    <a:pt x="496178" y="298996"/>
                  </a:lnTo>
                  <a:lnTo>
                    <a:pt x="513457" y="257671"/>
                  </a:lnTo>
                  <a:lnTo>
                    <a:pt x="527681" y="219645"/>
                  </a:lnTo>
                  <a:lnTo>
                    <a:pt x="500087" y="219645"/>
                  </a:lnTo>
                  <a:lnTo>
                    <a:pt x="497038" y="208576"/>
                  </a:lnTo>
                  <a:lnTo>
                    <a:pt x="493793" y="197768"/>
                  </a:lnTo>
                  <a:lnTo>
                    <a:pt x="490353" y="187220"/>
                  </a:lnTo>
                  <a:lnTo>
                    <a:pt x="486717" y="176932"/>
                  </a:lnTo>
                  <a:lnTo>
                    <a:pt x="448344" y="70148"/>
                  </a:lnTo>
                  <a:close/>
                </a:path>
                <a:path w="584200" h="329565">
                  <a:moveTo>
                    <a:pt x="583604" y="70148"/>
                  </a:moveTo>
                  <a:lnTo>
                    <a:pt x="552350" y="70148"/>
                  </a:lnTo>
                  <a:lnTo>
                    <a:pt x="512936" y="177627"/>
                  </a:lnTo>
                  <a:lnTo>
                    <a:pt x="509333" y="187936"/>
                  </a:lnTo>
                  <a:lnTo>
                    <a:pt x="505991" y="198375"/>
                  </a:lnTo>
                  <a:lnTo>
                    <a:pt x="502909" y="208945"/>
                  </a:lnTo>
                  <a:lnTo>
                    <a:pt x="500087" y="219645"/>
                  </a:lnTo>
                  <a:lnTo>
                    <a:pt x="527681" y="219645"/>
                  </a:lnTo>
                  <a:lnTo>
                    <a:pt x="583604" y="70148"/>
                  </a:lnTo>
                  <a:close/>
                </a:path>
                <a:path w="584200" h="329565">
                  <a:moveTo>
                    <a:pt x="33685" y="0"/>
                  </a:moveTo>
                  <a:lnTo>
                    <a:pt x="0" y="0"/>
                  </a:lnTo>
                  <a:lnTo>
                    <a:pt x="0" y="254546"/>
                  </a:lnTo>
                  <a:lnTo>
                    <a:pt x="33685" y="254546"/>
                  </a:lnTo>
                  <a:lnTo>
                    <a:pt x="33685" y="166340"/>
                  </a:lnTo>
                  <a:lnTo>
                    <a:pt x="74822" y="126231"/>
                  </a:lnTo>
                  <a:lnTo>
                    <a:pt x="33685" y="126231"/>
                  </a:lnTo>
                  <a:lnTo>
                    <a:pt x="33685" y="0"/>
                  </a:lnTo>
                  <a:close/>
                </a:path>
                <a:path w="584200" h="329565">
                  <a:moveTo>
                    <a:pt x="115590" y="125710"/>
                  </a:moveTo>
                  <a:lnTo>
                    <a:pt x="75356" y="125710"/>
                  </a:lnTo>
                  <a:lnTo>
                    <a:pt x="165992" y="254546"/>
                  </a:lnTo>
                  <a:lnTo>
                    <a:pt x="210442" y="254546"/>
                  </a:lnTo>
                  <a:lnTo>
                    <a:pt x="115590" y="125710"/>
                  </a:lnTo>
                  <a:close/>
                </a:path>
                <a:path w="584200" h="329565">
                  <a:moveTo>
                    <a:pt x="205755" y="0"/>
                  </a:moveTo>
                  <a:lnTo>
                    <a:pt x="160089" y="0"/>
                  </a:lnTo>
                  <a:lnTo>
                    <a:pt x="33685" y="126231"/>
                  </a:lnTo>
                  <a:lnTo>
                    <a:pt x="74822" y="126231"/>
                  </a:lnTo>
                  <a:lnTo>
                    <a:pt x="75356" y="125710"/>
                  </a:lnTo>
                  <a:lnTo>
                    <a:pt x="115590" y="125710"/>
                  </a:lnTo>
                  <a:lnTo>
                    <a:pt x="98971" y="103137"/>
                  </a:lnTo>
                  <a:lnTo>
                    <a:pt x="205755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74579" y="168750"/>
              <a:ext cx="115664" cy="6565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538042" y="153570"/>
              <a:ext cx="169545" cy="259715"/>
            </a:xfrm>
            <a:custGeom>
              <a:avLst/>
              <a:gdLst/>
              <a:ahLst/>
              <a:cxnLst/>
              <a:rect l="l" t="t" r="r" b="b"/>
              <a:pathLst>
                <a:path w="169545" h="259715">
                  <a:moveTo>
                    <a:pt x="0" y="0"/>
                  </a:moveTo>
                  <a:lnTo>
                    <a:pt x="33684" y="0"/>
                  </a:lnTo>
                  <a:lnTo>
                    <a:pt x="72057" y="106784"/>
                  </a:lnTo>
                  <a:lnTo>
                    <a:pt x="75693" y="117071"/>
                  </a:lnTo>
                  <a:lnTo>
                    <a:pt x="79133" y="127620"/>
                  </a:lnTo>
                  <a:lnTo>
                    <a:pt x="82377" y="138428"/>
                  </a:lnTo>
                  <a:lnTo>
                    <a:pt x="85427" y="149497"/>
                  </a:lnTo>
                  <a:lnTo>
                    <a:pt x="88248" y="138797"/>
                  </a:lnTo>
                  <a:lnTo>
                    <a:pt x="91330" y="128227"/>
                  </a:lnTo>
                  <a:lnTo>
                    <a:pt x="94673" y="117788"/>
                  </a:lnTo>
                  <a:lnTo>
                    <a:pt x="98276" y="107478"/>
                  </a:lnTo>
                  <a:lnTo>
                    <a:pt x="137690" y="0"/>
                  </a:lnTo>
                  <a:lnTo>
                    <a:pt x="168944" y="0"/>
                  </a:lnTo>
                  <a:lnTo>
                    <a:pt x="98797" y="187523"/>
                  </a:lnTo>
                  <a:lnTo>
                    <a:pt x="81260" y="229368"/>
                  </a:lnTo>
                  <a:lnTo>
                    <a:pt x="50353" y="257432"/>
                  </a:lnTo>
                  <a:lnTo>
                    <a:pt x="36462" y="259233"/>
                  </a:lnTo>
                  <a:lnTo>
                    <a:pt x="30443" y="259233"/>
                  </a:lnTo>
                  <a:lnTo>
                    <a:pt x="23729" y="257960"/>
                  </a:lnTo>
                  <a:lnTo>
                    <a:pt x="16321" y="255413"/>
                  </a:lnTo>
                  <a:lnTo>
                    <a:pt x="12848" y="226069"/>
                  </a:lnTo>
                  <a:lnTo>
                    <a:pt x="19678" y="227921"/>
                  </a:lnTo>
                  <a:lnTo>
                    <a:pt x="25639" y="228848"/>
                  </a:lnTo>
                  <a:lnTo>
                    <a:pt x="30732" y="228848"/>
                  </a:lnTo>
                  <a:lnTo>
                    <a:pt x="37678" y="228848"/>
                  </a:lnTo>
                  <a:lnTo>
                    <a:pt x="43234" y="227690"/>
                  </a:lnTo>
                  <a:lnTo>
                    <a:pt x="47401" y="225375"/>
                  </a:lnTo>
                  <a:lnTo>
                    <a:pt x="51568" y="223060"/>
                  </a:lnTo>
                  <a:lnTo>
                    <a:pt x="54983" y="219819"/>
                  </a:lnTo>
                  <a:lnTo>
                    <a:pt x="67774" y="190648"/>
                  </a:lnTo>
                  <a:lnTo>
                    <a:pt x="68700" y="188102"/>
                  </a:lnTo>
                  <a:lnTo>
                    <a:pt x="69974" y="18474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0547" y="143053"/>
              <a:ext cx="182686" cy="20543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4123382" y="83422"/>
              <a:ext cx="210820" cy="254635"/>
            </a:xfrm>
            <a:custGeom>
              <a:avLst/>
              <a:gdLst/>
              <a:ahLst/>
              <a:cxnLst/>
              <a:rect l="l" t="t" r="r" b="b"/>
              <a:pathLst>
                <a:path w="210820" h="254635">
                  <a:moveTo>
                    <a:pt x="0" y="0"/>
                  </a:moveTo>
                  <a:lnTo>
                    <a:pt x="33684" y="0"/>
                  </a:lnTo>
                  <a:lnTo>
                    <a:pt x="33684" y="126231"/>
                  </a:lnTo>
                  <a:lnTo>
                    <a:pt x="160089" y="0"/>
                  </a:lnTo>
                  <a:lnTo>
                    <a:pt x="205754" y="0"/>
                  </a:lnTo>
                  <a:lnTo>
                    <a:pt x="98970" y="103137"/>
                  </a:lnTo>
                  <a:lnTo>
                    <a:pt x="210442" y="254545"/>
                  </a:lnTo>
                  <a:lnTo>
                    <a:pt x="165992" y="254545"/>
                  </a:lnTo>
                  <a:lnTo>
                    <a:pt x="75356" y="125710"/>
                  </a:lnTo>
                  <a:lnTo>
                    <a:pt x="33684" y="166340"/>
                  </a:lnTo>
                  <a:lnTo>
                    <a:pt x="33684" y="254545"/>
                  </a:lnTo>
                  <a:lnTo>
                    <a:pt x="0" y="25454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13126" y="77072"/>
            <a:ext cx="1643285" cy="34208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58284" y="77072"/>
            <a:ext cx="1532185" cy="337914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21074" y="699011"/>
            <a:ext cx="2064344" cy="308371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32580" y="1237216"/>
            <a:ext cx="4996835" cy="4750301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636209" y="671861"/>
            <a:ext cx="1914128" cy="38437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711071" y="671861"/>
            <a:ext cx="1331118" cy="308371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518525" y="1249150"/>
            <a:ext cx="5032296" cy="4738397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7492" y="289441"/>
            <a:ext cx="1910877" cy="5371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53168" y="289168"/>
            <a:ext cx="2512069" cy="426615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831850" y="955621"/>
          <a:ext cx="10604500" cy="5053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29785"/>
                <a:gridCol w="1438910"/>
                <a:gridCol w="1466215"/>
                <a:gridCol w="1964054"/>
                <a:gridCol w="1014095"/>
              </a:tblGrid>
              <a:tr h="603885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9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256540">
                        <a:lnSpc>
                          <a:spcPts val="1814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321310">
                        <a:lnSpc>
                          <a:spcPts val="1860"/>
                        </a:lnSpc>
                        <a:spcBef>
                          <a:spcPts val="98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764)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14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Culprit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860"/>
                        </a:lnSpc>
                        <a:spcBef>
                          <a:spcPts val="98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778)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1814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Hazard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860"/>
                        </a:lnSpc>
                        <a:spcBef>
                          <a:spcPts val="98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1335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P-value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954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42354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222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Primary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outcome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Death,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MI,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unplanned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revascularization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145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(19.0)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159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(20.4)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0.93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(0.74-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1.17)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0.93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Key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secondary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outcomes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Death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infarction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126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(16.5)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119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(15.3)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1.12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(0.87-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1.44)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0.37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Unplanned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revascularization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70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(9.2)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600" spc="-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(11.7)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0.76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(0.56-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1.04)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0.092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Other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secondary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outcomes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Death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cause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(10.0)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72</a:t>
                      </a:r>
                      <a:r>
                        <a:rPr dirty="0" sz="1600" spc="-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(9.3)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1.15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(0.83-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1.58)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0.41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Death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cardiovascular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causes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40</a:t>
                      </a:r>
                      <a:r>
                        <a:rPr dirty="0" sz="1600" spc="-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(5.1)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0.87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(0.55-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1.39)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0.56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Myocardial</a:t>
                      </a:r>
                      <a:r>
                        <a:rPr dirty="0" sz="1600" spc="-5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infarction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61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(8.0)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58</a:t>
                      </a:r>
                      <a:r>
                        <a:rPr dirty="0" sz="1600" spc="-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(7.5)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1.09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(0.76-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1.57)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0.62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Any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revascularization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(planned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unplanned)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78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(10.2)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128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(16.5)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0.59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(0.45-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0.78)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0.00027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CV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death,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MI,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unplanned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revascularization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104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(13.6)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132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(17.0)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0.80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(0.62-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1.03)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0.085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960993" y="140756"/>
            <a:ext cx="1042035" cy="382905"/>
            <a:chOff x="960993" y="140756"/>
            <a:chExt cx="1042035" cy="382905"/>
          </a:xfrm>
        </p:grpSpPr>
        <p:sp>
          <p:nvSpPr>
            <p:cNvPr id="3" name="object 3" descr=""/>
            <p:cNvSpPr/>
            <p:nvPr/>
          </p:nvSpPr>
          <p:spPr>
            <a:xfrm>
              <a:off x="967343" y="147106"/>
              <a:ext cx="1029335" cy="370205"/>
            </a:xfrm>
            <a:custGeom>
              <a:avLst/>
              <a:gdLst/>
              <a:ahLst/>
              <a:cxnLst/>
              <a:rect l="l" t="t" r="r" b="b"/>
              <a:pathLst>
                <a:path w="1029335" h="370205">
                  <a:moveTo>
                    <a:pt x="622843" y="131216"/>
                  </a:moveTo>
                  <a:lnTo>
                    <a:pt x="524569" y="131216"/>
                  </a:lnTo>
                  <a:lnTo>
                    <a:pt x="540397" y="132162"/>
                  </a:lnTo>
                  <a:lnTo>
                    <a:pt x="554149" y="134998"/>
                  </a:lnTo>
                  <a:lnTo>
                    <a:pt x="584906" y="161540"/>
                  </a:lnTo>
                  <a:lnTo>
                    <a:pt x="588069" y="184795"/>
                  </a:lnTo>
                  <a:lnTo>
                    <a:pt x="587986" y="190334"/>
                  </a:lnTo>
                  <a:lnTo>
                    <a:pt x="533452" y="208452"/>
                  </a:lnTo>
                  <a:lnTo>
                    <a:pt x="495765" y="213459"/>
                  </a:lnTo>
                  <a:lnTo>
                    <a:pt x="485006" y="215118"/>
                  </a:lnTo>
                  <a:lnTo>
                    <a:pt x="443745" y="228620"/>
                  </a:lnTo>
                  <a:lnTo>
                    <a:pt x="413320" y="258836"/>
                  </a:lnTo>
                  <a:lnTo>
                    <a:pt x="404514" y="294182"/>
                  </a:lnTo>
                  <a:lnTo>
                    <a:pt x="405979" y="309965"/>
                  </a:lnTo>
                  <a:lnTo>
                    <a:pt x="427830" y="348381"/>
                  </a:lnTo>
                  <a:lnTo>
                    <a:pt x="474107" y="368263"/>
                  </a:lnTo>
                  <a:lnTo>
                    <a:pt x="494556" y="369589"/>
                  </a:lnTo>
                  <a:lnTo>
                    <a:pt x="507493" y="369046"/>
                  </a:lnTo>
                  <a:lnTo>
                    <a:pt x="555381" y="355791"/>
                  </a:lnTo>
                  <a:lnTo>
                    <a:pt x="587174" y="334614"/>
                  </a:lnTo>
                  <a:lnTo>
                    <a:pt x="505221" y="334614"/>
                  </a:lnTo>
                  <a:lnTo>
                    <a:pt x="492982" y="333870"/>
                  </a:lnTo>
                  <a:lnTo>
                    <a:pt x="455519" y="309314"/>
                  </a:lnTo>
                  <a:lnTo>
                    <a:pt x="452139" y="285170"/>
                  </a:lnTo>
                  <a:lnTo>
                    <a:pt x="454207" y="278102"/>
                  </a:lnTo>
                  <a:lnTo>
                    <a:pt x="491393" y="252511"/>
                  </a:lnTo>
                  <a:lnTo>
                    <a:pt x="537684" y="244636"/>
                  </a:lnTo>
                  <a:lnTo>
                    <a:pt x="557435" y="240605"/>
                  </a:lnTo>
                  <a:lnTo>
                    <a:pt x="574148" y="236202"/>
                  </a:lnTo>
                  <a:lnTo>
                    <a:pt x="587821" y="231427"/>
                  </a:lnTo>
                  <a:lnTo>
                    <a:pt x="632966" y="231427"/>
                  </a:lnTo>
                  <a:lnTo>
                    <a:pt x="632826" y="179988"/>
                  </a:lnTo>
                  <a:lnTo>
                    <a:pt x="625276" y="135774"/>
                  </a:lnTo>
                  <a:lnTo>
                    <a:pt x="622843" y="131216"/>
                  </a:lnTo>
                  <a:close/>
                </a:path>
                <a:path w="1029335" h="370205">
                  <a:moveTo>
                    <a:pt x="635721" y="331142"/>
                  </a:moveTo>
                  <a:lnTo>
                    <a:pt x="591542" y="331142"/>
                  </a:lnTo>
                  <a:lnTo>
                    <a:pt x="592849" y="340172"/>
                  </a:lnTo>
                  <a:lnTo>
                    <a:pt x="594766" y="348567"/>
                  </a:lnTo>
                  <a:lnTo>
                    <a:pt x="597309" y="356396"/>
                  </a:lnTo>
                  <a:lnTo>
                    <a:pt x="600471" y="363636"/>
                  </a:lnTo>
                  <a:lnTo>
                    <a:pt x="647105" y="363636"/>
                  </a:lnTo>
                  <a:lnTo>
                    <a:pt x="643236" y="355985"/>
                  </a:lnTo>
                  <a:lnTo>
                    <a:pt x="640066" y="348164"/>
                  </a:lnTo>
                  <a:lnTo>
                    <a:pt x="637588" y="340149"/>
                  </a:lnTo>
                  <a:lnTo>
                    <a:pt x="635818" y="332009"/>
                  </a:lnTo>
                  <a:lnTo>
                    <a:pt x="635721" y="331142"/>
                  </a:lnTo>
                  <a:close/>
                </a:path>
                <a:path w="1029335" h="370205">
                  <a:moveTo>
                    <a:pt x="632966" y="231427"/>
                  </a:moveTo>
                  <a:lnTo>
                    <a:pt x="587821" y="231427"/>
                  </a:lnTo>
                  <a:lnTo>
                    <a:pt x="587710" y="251232"/>
                  </a:lnTo>
                  <a:lnTo>
                    <a:pt x="587371" y="261658"/>
                  </a:lnTo>
                  <a:lnTo>
                    <a:pt x="575248" y="301725"/>
                  </a:lnTo>
                  <a:lnTo>
                    <a:pt x="540708" y="328266"/>
                  </a:lnTo>
                  <a:lnTo>
                    <a:pt x="505221" y="334614"/>
                  </a:lnTo>
                  <a:lnTo>
                    <a:pt x="587174" y="334614"/>
                  </a:lnTo>
                  <a:lnTo>
                    <a:pt x="591542" y="331142"/>
                  </a:lnTo>
                  <a:lnTo>
                    <a:pt x="635721" y="331142"/>
                  </a:lnTo>
                  <a:lnTo>
                    <a:pt x="634570" y="320902"/>
                  </a:lnTo>
                  <a:lnTo>
                    <a:pt x="633679" y="304074"/>
                  </a:lnTo>
                  <a:lnTo>
                    <a:pt x="633230" y="285170"/>
                  </a:lnTo>
                  <a:lnTo>
                    <a:pt x="633107" y="275672"/>
                  </a:lnTo>
                  <a:lnTo>
                    <a:pt x="632991" y="257224"/>
                  </a:lnTo>
                  <a:lnTo>
                    <a:pt x="632966" y="231427"/>
                  </a:lnTo>
                  <a:close/>
                </a:path>
                <a:path w="1029335" h="370205">
                  <a:moveTo>
                    <a:pt x="531018" y="94256"/>
                  </a:moveTo>
                  <a:lnTo>
                    <a:pt x="484649" y="99489"/>
                  </a:lnTo>
                  <a:lnTo>
                    <a:pt x="448480" y="114845"/>
                  </a:lnTo>
                  <a:lnTo>
                    <a:pt x="420079" y="150037"/>
                  </a:lnTo>
                  <a:lnTo>
                    <a:pt x="412204" y="175369"/>
                  </a:lnTo>
                  <a:lnTo>
                    <a:pt x="455860" y="181321"/>
                  </a:lnTo>
                  <a:lnTo>
                    <a:pt x="459945" y="168369"/>
                  </a:lnTo>
                  <a:lnTo>
                    <a:pt x="465007" y="157540"/>
                  </a:lnTo>
                  <a:lnTo>
                    <a:pt x="497191" y="133975"/>
                  </a:lnTo>
                  <a:lnTo>
                    <a:pt x="524569" y="131216"/>
                  </a:lnTo>
                  <a:lnTo>
                    <a:pt x="622843" y="131216"/>
                  </a:lnTo>
                  <a:lnTo>
                    <a:pt x="621432" y="128573"/>
                  </a:lnTo>
                  <a:lnTo>
                    <a:pt x="585837" y="102194"/>
                  </a:lnTo>
                  <a:lnTo>
                    <a:pt x="547095" y="94753"/>
                  </a:lnTo>
                  <a:lnTo>
                    <a:pt x="531018" y="94256"/>
                  </a:lnTo>
                  <a:close/>
                </a:path>
                <a:path w="1029335" h="370205">
                  <a:moveTo>
                    <a:pt x="747117" y="100210"/>
                  </a:moveTo>
                  <a:lnTo>
                    <a:pt x="702468" y="100210"/>
                  </a:lnTo>
                  <a:lnTo>
                    <a:pt x="702468" y="363636"/>
                  </a:lnTo>
                  <a:lnTo>
                    <a:pt x="747117" y="363636"/>
                  </a:lnTo>
                  <a:lnTo>
                    <a:pt x="747117" y="100210"/>
                  </a:lnTo>
                  <a:close/>
                </a:path>
                <a:path w="1029335" h="370205">
                  <a:moveTo>
                    <a:pt x="855117" y="100210"/>
                  </a:moveTo>
                  <a:lnTo>
                    <a:pt x="814932" y="100210"/>
                  </a:lnTo>
                  <a:lnTo>
                    <a:pt x="814932" y="363636"/>
                  </a:lnTo>
                  <a:lnTo>
                    <a:pt x="859581" y="363636"/>
                  </a:lnTo>
                  <a:lnTo>
                    <a:pt x="859581" y="219769"/>
                  </a:lnTo>
                  <a:lnTo>
                    <a:pt x="860875" y="196499"/>
                  </a:lnTo>
                  <a:lnTo>
                    <a:pt x="880293" y="151060"/>
                  </a:lnTo>
                  <a:lnTo>
                    <a:pt x="902570" y="137665"/>
                  </a:lnTo>
                  <a:lnTo>
                    <a:pt x="855117" y="137665"/>
                  </a:lnTo>
                  <a:lnTo>
                    <a:pt x="855117" y="100210"/>
                  </a:lnTo>
                  <a:close/>
                </a:path>
                <a:path w="1029335" h="370205">
                  <a:moveTo>
                    <a:pt x="1017417" y="132952"/>
                  </a:moveTo>
                  <a:lnTo>
                    <a:pt x="929531" y="132952"/>
                  </a:lnTo>
                  <a:lnTo>
                    <a:pt x="938173" y="133456"/>
                  </a:lnTo>
                  <a:lnTo>
                    <a:pt x="946242" y="134967"/>
                  </a:lnTo>
                  <a:lnTo>
                    <a:pt x="979140" y="162594"/>
                  </a:lnTo>
                  <a:lnTo>
                    <a:pt x="984305" y="201662"/>
                  </a:lnTo>
                  <a:lnTo>
                    <a:pt x="984349" y="363636"/>
                  </a:lnTo>
                  <a:lnTo>
                    <a:pt x="1028997" y="363636"/>
                  </a:lnTo>
                  <a:lnTo>
                    <a:pt x="1028878" y="190615"/>
                  </a:lnTo>
                  <a:lnTo>
                    <a:pt x="1024160" y="149029"/>
                  </a:lnTo>
                  <a:lnTo>
                    <a:pt x="1021059" y="140456"/>
                  </a:lnTo>
                  <a:lnTo>
                    <a:pt x="1017417" y="132952"/>
                  </a:lnTo>
                  <a:close/>
                </a:path>
                <a:path w="1029335" h="370205">
                  <a:moveTo>
                    <a:pt x="938956" y="94256"/>
                  </a:moveTo>
                  <a:lnTo>
                    <a:pt x="913159" y="96970"/>
                  </a:lnTo>
                  <a:lnTo>
                    <a:pt x="890587" y="105109"/>
                  </a:lnTo>
                  <a:lnTo>
                    <a:pt x="871239" y="118674"/>
                  </a:lnTo>
                  <a:lnTo>
                    <a:pt x="855117" y="137665"/>
                  </a:lnTo>
                  <a:lnTo>
                    <a:pt x="902570" y="137665"/>
                  </a:lnTo>
                  <a:lnTo>
                    <a:pt x="902958" y="137479"/>
                  </a:lnTo>
                  <a:lnTo>
                    <a:pt x="915756" y="134084"/>
                  </a:lnTo>
                  <a:lnTo>
                    <a:pt x="929531" y="132952"/>
                  </a:lnTo>
                  <a:lnTo>
                    <a:pt x="1017417" y="132952"/>
                  </a:lnTo>
                  <a:lnTo>
                    <a:pt x="1017214" y="132534"/>
                  </a:lnTo>
                  <a:lnTo>
                    <a:pt x="982736" y="102815"/>
                  </a:lnTo>
                  <a:lnTo>
                    <a:pt x="950622" y="94791"/>
                  </a:lnTo>
                  <a:lnTo>
                    <a:pt x="938956" y="94256"/>
                  </a:lnTo>
                  <a:close/>
                </a:path>
                <a:path w="1029335" h="370205">
                  <a:moveTo>
                    <a:pt x="747117" y="0"/>
                  </a:moveTo>
                  <a:lnTo>
                    <a:pt x="702468" y="0"/>
                  </a:lnTo>
                  <a:lnTo>
                    <a:pt x="702468" y="51344"/>
                  </a:lnTo>
                  <a:lnTo>
                    <a:pt x="747117" y="51344"/>
                  </a:lnTo>
                  <a:lnTo>
                    <a:pt x="747117" y="0"/>
                  </a:lnTo>
                  <a:close/>
                </a:path>
                <a:path w="1029335" h="370205">
                  <a:moveTo>
                    <a:pt x="72429" y="0"/>
                  </a:moveTo>
                  <a:lnTo>
                    <a:pt x="0" y="0"/>
                  </a:lnTo>
                  <a:lnTo>
                    <a:pt x="0" y="363636"/>
                  </a:lnTo>
                  <a:lnTo>
                    <a:pt x="46384" y="363636"/>
                  </a:lnTo>
                  <a:lnTo>
                    <a:pt x="46384" y="54074"/>
                  </a:lnTo>
                  <a:lnTo>
                    <a:pt x="90506" y="54074"/>
                  </a:lnTo>
                  <a:lnTo>
                    <a:pt x="72429" y="0"/>
                  </a:lnTo>
                  <a:close/>
                </a:path>
                <a:path w="1029335" h="370205">
                  <a:moveTo>
                    <a:pt x="90506" y="54074"/>
                  </a:moveTo>
                  <a:lnTo>
                    <a:pt x="46384" y="54074"/>
                  </a:lnTo>
                  <a:lnTo>
                    <a:pt x="151556" y="363636"/>
                  </a:lnTo>
                  <a:lnTo>
                    <a:pt x="194964" y="363636"/>
                  </a:lnTo>
                  <a:lnTo>
                    <a:pt x="213135" y="311298"/>
                  </a:lnTo>
                  <a:lnTo>
                    <a:pt x="175865" y="311298"/>
                  </a:lnTo>
                  <a:lnTo>
                    <a:pt x="172733" y="301237"/>
                  </a:lnTo>
                  <a:lnTo>
                    <a:pt x="168795" y="288912"/>
                  </a:lnTo>
                  <a:lnTo>
                    <a:pt x="164052" y="274323"/>
                  </a:lnTo>
                  <a:lnTo>
                    <a:pt x="158501" y="257472"/>
                  </a:lnTo>
                  <a:lnTo>
                    <a:pt x="90506" y="54074"/>
                  </a:lnTo>
                  <a:close/>
                </a:path>
                <a:path w="1029335" h="370205">
                  <a:moveTo>
                    <a:pt x="347017" y="59282"/>
                  </a:moveTo>
                  <a:lnTo>
                    <a:pt x="300632" y="59282"/>
                  </a:lnTo>
                  <a:lnTo>
                    <a:pt x="300632" y="363636"/>
                  </a:lnTo>
                  <a:lnTo>
                    <a:pt x="347017" y="363636"/>
                  </a:lnTo>
                  <a:lnTo>
                    <a:pt x="347017" y="59282"/>
                  </a:lnTo>
                  <a:close/>
                </a:path>
                <a:path w="1029335" h="370205">
                  <a:moveTo>
                    <a:pt x="347017" y="0"/>
                  </a:moveTo>
                  <a:lnTo>
                    <a:pt x="282277" y="0"/>
                  </a:lnTo>
                  <a:lnTo>
                    <a:pt x="195212" y="253006"/>
                  </a:lnTo>
                  <a:lnTo>
                    <a:pt x="189073" y="271068"/>
                  </a:lnTo>
                  <a:lnTo>
                    <a:pt x="183802" y="286803"/>
                  </a:lnTo>
                  <a:lnTo>
                    <a:pt x="179399" y="300213"/>
                  </a:lnTo>
                  <a:lnTo>
                    <a:pt x="175865" y="311298"/>
                  </a:lnTo>
                  <a:lnTo>
                    <a:pt x="213135" y="311298"/>
                  </a:lnTo>
                  <a:lnTo>
                    <a:pt x="300632" y="59282"/>
                  </a:lnTo>
                  <a:lnTo>
                    <a:pt x="347017" y="59282"/>
                  </a:lnTo>
                  <a:lnTo>
                    <a:pt x="347017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13132" y="372184"/>
              <a:ext cx="148381" cy="11588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67343" y="147106"/>
              <a:ext cx="1029335" cy="370205"/>
            </a:xfrm>
            <a:custGeom>
              <a:avLst/>
              <a:gdLst/>
              <a:ahLst/>
              <a:cxnLst/>
              <a:rect l="l" t="t" r="r" b="b"/>
              <a:pathLst>
                <a:path w="1029335" h="370205">
                  <a:moveTo>
                    <a:pt x="702468" y="100210"/>
                  </a:moveTo>
                  <a:lnTo>
                    <a:pt x="747117" y="100210"/>
                  </a:lnTo>
                  <a:lnTo>
                    <a:pt x="747117" y="363636"/>
                  </a:lnTo>
                  <a:lnTo>
                    <a:pt x="702468" y="363636"/>
                  </a:lnTo>
                  <a:lnTo>
                    <a:pt x="702468" y="100210"/>
                  </a:lnTo>
                  <a:close/>
                </a:path>
                <a:path w="1029335" h="370205">
                  <a:moveTo>
                    <a:pt x="938956" y="94257"/>
                  </a:moveTo>
                  <a:lnTo>
                    <a:pt x="982736" y="102815"/>
                  </a:lnTo>
                  <a:lnTo>
                    <a:pt x="1017215" y="132534"/>
                  </a:lnTo>
                  <a:lnTo>
                    <a:pt x="1028377" y="175307"/>
                  </a:lnTo>
                  <a:lnTo>
                    <a:pt x="1028997" y="201662"/>
                  </a:lnTo>
                  <a:lnTo>
                    <a:pt x="1028997" y="363636"/>
                  </a:lnTo>
                  <a:lnTo>
                    <a:pt x="984349" y="363636"/>
                  </a:lnTo>
                  <a:lnTo>
                    <a:pt x="984349" y="203398"/>
                  </a:lnTo>
                  <a:lnTo>
                    <a:pt x="984023" y="190616"/>
                  </a:lnTo>
                  <a:lnTo>
                    <a:pt x="971915" y="150440"/>
                  </a:lnTo>
                  <a:lnTo>
                    <a:pt x="929530" y="132953"/>
                  </a:lnTo>
                  <a:lnTo>
                    <a:pt x="915756" y="134084"/>
                  </a:lnTo>
                  <a:lnTo>
                    <a:pt x="880293" y="151060"/>
                  </a:lnTo>
                  <a:lnTo>
                    <a:pt x="860876" y="196499"/>
                  </a:lnTo>
                  <a:lnTo>
                    <a:pt x="859581" y="219769"/>
                  </a:lnTo>
                  <a:lnTo>
                    <a:pt x="859581" y="363636"/>
                  </a:lnTo>
                  <a:lnTo>
                    <a:pt x="814933" y="363636"/>
                  </a:lnTo>
                  <a:lnTo>
                    <a:pt x="814933" y="100210"/>
                  </a:lnTo>
                  <a:lnTo>
                    <a:pt x="855116" y="100210"/>
                  </a:lnTo>
                  <a:lnTo>
                    <a:pt x="855116" y="137665"/>
                  </a:lnTo>
                  <a:lnTo>
                    <a:pt x="871239" y="118674"/>
                  </a:lnTo>
                  <a:lnTo>
                    <a:pt x="890587" y="105109"/>
                  </a:lnTo>
                  <a:lnTo>
                    <a:pt x="913159" y="96970"/>
                  </a:lnTo>
                  <a:lnTo>
                    <a:pt x="938956" y="94257"/>
                  </a:lnTo>
                  <a:close/>
                </a:path>
                <a:path w="1029335" h="370205">
                  <a:moveTo>
                    <a:pt x="531018" y="94257"/>
                  </a:moveTo>
                  <a:lnTo>
                    <a:pt x="574504" y="98722"/>
                  </a:lnTo>
                  <a:lnTo>
                    <a:pt x="611184" y="116403"/>
                  </a:lnTo>
                  <a:lnTo>
                    <a:pt x="630733" y="152548"/>
                  </a:lnTo>
                  <a:lnTo>
                    <a:pt x="632965" y="193724"/>
                  </a:lnTo>
                  <a:lnTo>
                    <a:pt x="632965" y="253255"/>
                  </a:lnTo>
                  <a:lnTo>
                    <a:pt x="633144" y="281525"/>
                  </a:lnTo>
                  <a:lnTo>
                    <a:pt x="634570" y="320902"/>
                  </a:lnTo>
                  <a:lnTo>
                    <a:pt x="647104" y="363636"/>
                  </a:lnTo>
                  <a:lnTo>
                    <a:pt x="600471" y="363636"/>
                  </a:lnTo>
                  <a:lnTo>
                    <a:pt x="597309" y="356396"/>
                  </a:lnTo>
                  <a:lnTo>
                    <a:pt x="594766" y="348567"/>
                  </a:lnTo>
                  <a:lnTo>
                    <a:pt x="592844" y="340149"/>
                  </a:lnTo>
                  <a:lnTo>
                    <a:pt x="591542" y="331142"/>
                  </a:lnTo>
                  <a:lnTo>
                    <a:pt x="579256" y="340909"/>
                  </a:lnTo>
                  <a:lnTo>
                    <a:pt x="543793" y="360908"/>
                  </a:lnTo>
                  <a:lnTo>
                    <a:pt x="494555" y="369589"/>
                  </a:lnTo>
                  <a:lnTo>
                    <a:pt x="474107" y="368264"/>
                  </a:lnTo>
                  <a:lnTo>
                    <a:pt x="427831" y="348381"/>
                  </a:lnTo>
                  <a:lnTo>
                    <a:pt x="405972" y="309942"/>
                  </a:lnTo>
                  <a:lnTo>
                    <a:pt x="404514" y="294183"/>
                  </a:lnTo>
                  <a:lnTo>
                    <a:pt x="405065" y="284719"/>
                  </a:lnTo>
                  <a:lnTo>
                    <a:pt x="423490" y="244419"/>
                  </a:lnTo>
                  <a:lnTo>
                    <a:pt x="459806" y="221304"/>
                  </a:lnTo>
                  <a:lnTo>
                    <a:pt x="508198" y="211832"/>
                  </a:lnTo>
                  <a:lnTo>
                    <a:pt x="533452" y="208452"/>
                  </a:lnTo>
                  <a:lnTo>
                    <a:pt x="573264" y="200762"/>
                  </a:lnTo>
                  <a:lnTo>
                    <a:pt x="588069" y="184794"/>
                  </a:lnTo>
                  <a:lnTo>
                    <a:pt x="587278" y="172160"/>
                  </a:lnTo>
                  <a:lnTo>
                    <a:pt x="565822" y="139727"/>
                  </a:lnTo>
                  <a:lnTo>
                    <a:pt x="524569" y="131216"/>
                  </a:lnTo>
                  <a:lnTo>
                    <a:pt x="509849" y="131906"/>
                  </a:lnTo>
                  <a:lnTo>
                    <a:pt x="471045" y="148835"/>
                  </a:lnTo>
                  <a:lnTo>
                    <a:pt x="455860" y="181322"/>
                  </a:lnTo>
                  <a:lnTo>
                    <a:pt x="412204" y="175369"/>
                  </a:lnTo>
                  <a:lnTo>
                    <a:pt x="425459" y="139394"/>
                  </a:lnTo>
                  <a:lnTo>
                    <a:pt x="459100" y="108706"/>
                  </a:lnTo>
                  <a:lnTo>
                    <a:pt x="499082" y="96583"/>
                  </a:lnTo>
                  <a:lnTo>
                    <a:pt x="514539" y="94839"/>
                  </a:lnTo>
                  <a:lnTo>
                    <a:pt x="531018" y="94257"/>
                  </a:lnTo>
                  <a:close/>
                </a:path>
                <a:path w="1029335" h="370205">
                  <a:moveTo>
                    <a:pt x="702468" y="0"/>
                  </a:moveTo>
                  <a:lnTo>
                    <a:pt x="747117" y="0"/>
                  </a:lnTo>
                  <a:lnTo>
                    <a:pt x="747117" y="51345"/>
                  </a:lnTo>
                  <a:lnTo>
                    <a:pt x="702468" y="51345"/>
                  </a:lnTo>
                  <a:lnTo>
                    <a:pt x="702468" y="0"/>
                  </a:lnTo>
                  <a:close/>
                </a:path>
                <a:path w="1029335" h="370205">
                  <a:moveTo>
                    <a:pt x="0" y="0"/>
                  </a:moveTo>
                  <a:lnTo>
                    <a:pt x="72429" y="0"/>
                  </a:lnTo>
                  <a:lnTo>
                    <a:pt x="158501" y="257472"/>
                  </a:lnTo>
                  <a:lnTo>
                    <a:pt x="164052" y="274324"/>
                  </a:lnTo>
                  <a:lnTo>
                    <a:pt x="168795" y="288912"/>
                  </a:lnTo>
                  <a:lnTo>
                    <a:pt x="172733" y="301237"/>
                  </a:lnTo>
                  <a:lnTo>
                    <a:pt x="175865" y="311298"/>
                  </a:lnTo>
                  <a:lnTo>
                    <a:pt x="179399" y="300214"/>
                  </a:lnTo>
                  <a:lnTo>
                    <a:pt x="183802" y="286804"/>
                  </a:lnTo>
                  <a:lnTo>
                    <a:pt x="189073" y="271068"/>
                  </a:lnTo>
                  <a:lnTo>
                    <a:pt x="195212" y="253007"/>
                  </a:lnTo>
                  <a:lnTo>
                    <a:pt x="282277" y="0"/>
                  </a:lnTo>
                  <a:lnTo>
                    <a:pt x="347017" y="0"/>
                  </a:lnTo>
                  <a:lnTo>
                    <a:pt x="347017" y="363636"/>
                  </a:lnTo>
                  <a:lnTo>
                    <a:pt x="300632" y="363636"/>
                  </a:lnTo>
                  <a:lnTo>
                    <a:pt x="300632" y="59283"/>
                  </a:lnTo>
                  <a:lnTo>
                    <a:pt x="194964" y="363636"/>
                  </a:lnTo>
                  <a:lnTo>
                    <a:pt x="151556" y="363636"/>
                  </a:lnTo>
                  <a:lnTo>
                    <a:pt x="46384" y="54074"/>
                  </a:lnTo>
                  <a:lnTo>
                    <a:pt x="46384" y="363636"/>
                  </a:lnTo>
                  <a:lnTo>
                    <a:pt x="0" y="36363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81929" y="140756"/>
            <a:ext cx="2095995" cy="483244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445258" y="140756"/>
            <a:ext cx="1979760" cy="483244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681" y="879775"/>
            <a:ext cx="9873572" cy="514659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6110" y="690727"/>
            <a:ext cx="1425276" cy="489446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22795" y="696928"/>
            <a:ext cx="805308" cy="382289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3518009" y="690479"/>
            <a:ext cx="1266190" cy="389255"/>
            <a:chOff x="3518009" y="690479"/>
            <a:chExt cx="1266190" cy="389255"/>
          </a:xfrm>
        </p:grpSpPr>
        <p:sp>
          <p:nvSpPr>
            <p:cNvPr id="5" name="object 5" descr=""/>
            <p:cNvSpPr/>
            <p:nvPr/>
          </p:nvSpPr>
          <p:spPr>
            <a:xfrm>
              <a:off x="3524359" y="696829"/>
              <a:ext cx="1253490" cy="376555"/>
            </a:xfrm>
            <a:custGeom>
              <a:avLst/>
              <a:gdLst/>
              <a:ahLst/>
              <a:cxnLst/>
              <a:rect l="l" t="t" r="r" b="b"/>
              <a:pathLst>
                <a:path w="1253489" h="376555">
                  <a:moveTo>
                    <a:pt x="936227" y="100707"/>
                  </a:moveTo>
                  <a:lnTo>
                    <a:pt x="886742" y="109884"/>
                  </a:lnTo>
                  <a:lnTo>
                    <a:pt x="847426" y="137417"/>
                  </a:lnTo>
                  <a:lnTo>
                    <a:pt x="821754" y="181570"/>
                  </a:lnTo>
                  <a:lnTo>
                    <a:pt x="813196" y="240605"/>
                  </a:lnTo>
                  <a:lnTo>
                    <a:pt x="815312" y="270936"/>
                  </a:lnTo>
                  <a:lnTo>
                    <a:pt x="832241" y="320856"/>
                  </a:lnTo>
                  <a:lnTo>
                    <a:pt x="865480" y="356016"/>
                  </a:lnTo>
                  <a:lnTo>
                    <a:pt x="911306" y="373814"/>
                  </a:lnTo>
                  <a:lnTo>
                    <a:pt x="938707" y="376039"/>
                  </a:lnTo>
                  <a:lnTo>
                    <a:pt x="960629" y="374644"/>
                  </a:lnTo>
                  <a:lnTo>
                    <a:pt x="998332" y="363481"/>
                  </a:lnTo>
                  <a:lnTo>
                    <a:pt x="1029330" y="339328"/>
                  </a:lnTo>
                  <a:lnTo>
                    <a:pt x="938956" y="339328"/>
                  </a:lnTo>
                  <a:lnTo>
                    <a:pt x="923143" y="337886"/>
                  </a:lnTo>
                  <a:lnTo>
                    <a:pt x="883889" y="316260"/>
                  </a:lnTo>
                  <a:lnTo>
                    <a:pt x="861797" y="270216"/>
                  </a:lnTo>
                  <a:lnTo>
                    <a:pt x="859332" y="249783"/>
                  </a:lnTo>
                  <a:lnTo>
                    <a:pt x="1055786" y="249783"/>
                  </a:lnTo>
                  <a:lnTo>
                    <a:pt x="1055951" y="244491"/>
                  </a:lnTo>
                  <a:lnTo>
                    <a:pt x="1056034" y="237877"/>
                  </a:lnTo>
                  <a:lnTo>
                    <a:pt x="1054348" y="213072"/>
                  </a:lnTo>
                  <a:lnTo>
                    <a:pt x="861813" y="213072"/>
                  </a:lnTo>
                  <a:lnTo>
                    <a:pt x="864100" y="196701"/>
                  </a:lnTo>
                  <a:lnTo>
                    <a:pt x="885005" y="158005"/>
                  </a:lnTo>
                  <a:lnTo>
                    <a:pt x="921957" y="138704"/>
                  </a:lnTo>
                  <a:lnTo>
                    <a:pt x="936724" y="137417"/>
                  </a:lnTo>
                  <a:lnTo>
                    <a:pt x="1023098" y="137417"/>
                  </a:lnTo>
                  <a:lnTo>
                    <a:pt x="1022548" y="136673"/>
                  </a:lnTo>
                  <a:lnTo>
                    <a:pt x="1004595" y="120938"/>
                  </a:lnTo>
                  <a:lnTo>
                    <a:pt x="984225" y="109698"/>
                  </a:lnTo>
                  <a:lnTo>
                    <a:pt x="961435" y="102955"/>
                  </a:lnTo>
                  <a:lnTo>
                    <a:pt x="936227" y="100707"/>
                  </a:lnTo>
                  <a:close/>
                </a:path>
                <a:path w="1253489" h="376555">
                  <a:moveTo>
                    <a:pt x="1008409" y="285253"/>
                  </a:moveTo>
                  <a:lnTo>
                    <a:pt x="989108" y="319018"/>
                  </a:lnTo>
                  <a:lnTo>
                    <a:pt x="950785" y="338522"/>
                  </a:lnTo>
                  <a:lnTo>
                    <a:pt x="938956" y="339328"/>
                  </a:lnTo>
                  <a:lnTo>
                    <a:pt x="1029330" y="339328"/>
                  </a:lnTo>
                  <a:lnTo>
                    <a:pt x="1038980" y="326864"/>
                  </a:lnTo>
                  <a:lnTo>
                    <a:pt x="1047926" y="310043"/>
                  </a:lnTo>
                  <a:lnTo>
                    <a:pt x="1054545" y="290959"/>
                  </a:lnTo>
                  <a:lnTo>
                    <a:pt x="1008409" y="285253"/>
                  </a:lnTo>
                  <a:close/>
                </a:path>
                <a:path w="1253489" h="376555">
                  <a:moveTo>
                    <a:pt x="1023098" y="137417"/>
                  </a:moveTo>
                  <a:lnTo>
                    <a:pt x="936724" y="137417"/>
                  </a:lnTo>
                  <a:lnTo>
                    <a:pt x="952924" y="139030"/>
                  </a:lnTo>
                  <a:lnTo>
                    <a:pt x="967543" y="143867"/>
                  </a:lnTo>
                  <a:lnTo>
                    <a:pt x="998301" y="172563"/>
                  </a:lnTo>
                  <a:lnTo>
                    <a:pt x="1008905" y="213072"/>
                  </a:lnTo>
                  <a:lnTo>
                    <a:pt x="1054348" y="213072"/>
                  </a:lnTo>
                  <a:lnTo>
                    <a:pt x="1053941" y="207088"/>
                  </a:lnTo>
                  <a:lnTo>
                    <a:pt x="1047662" y="179957"/>
                  </a:lnTo>
                  <a:lnTo>
                    <a:pt x="1037198" y="156486"/>
                  </a:lnTo>
                  <a:lnTo>
                    <a:pt x="1023098" y="137417"/>
                  </a:lnTo>
                  <a:close/>
                </a:path>
                <a:path w="1253489" h="376555">
                  <a:moveTo>
                    <a:pt x="1150341" y="106659"/>
                  </a:moveTo>
                  <a:lnTo>
                    <a:pt x="1110157" y="106659"/>
                  </a:lnTo>
                  <a:lnTo>
                    <a:pt x="1110157" y="370085"/>
                  </a:lnTo>
                  <a:lnTo>
                    <a:pt x="1154807" y="370085"/>
                  </a:lnTo>
                  <a:lnTo>
                    <a:pt x="1154807" y="232172"/>
                  </a:lnTo>
                  <a:lnTo>
                    <a:pt x="1155272" y="218312"/>
                  </a:lnTo>
                  <a:lnTo>
                    <a:pt x="1162248" y="180082"/>
                  </a:lnTo>
                  <a:lnTo>
                    <a:pt x="1191269" y="149045"/>
                  </a:lnTo>
                  <a:lnTo>
                    <a:pt x="1205160" y="146843"/>
                  </a:lnTo>
                  <a:lnTo>
                    <a:pt x="1241493" y="146843"/>
                  </a:lnTo>
                  <a:lnTo>
                    <a:pt x="1241585" y="146596"/>
                  </a:lnTo>
                  <a:lnTo>
                    <a:pt x="1150341" y="146596"/>
                  </a:lnTo>
                  <a:lnTo>
                    <a:pt x="1150341" y="106659"/>
                  </a:lnTo>
                  <a:close/>
                </a:path>
                <a:path w="1253489" h="376555">
                  <a:moveTo>
                    <a:pt x="1241493" y="146843"/>
                  </a:moveTo>
                  <a:lnTo>
                    <a:pt x="1205160" y="146843"/>
                  </a:lnTo>
                  <a:lnTo>
                    <a:pt x="1213345" y="147448"/>
                  </a:lnTo>
                  <a:lnTo>
                    <a:pt x="1221531" y="149262"/>
                  </a:lnTo>
                  <a:lnTo>
                    <a:pt x="1229716" y="152285"/>
                  </a:lnTo>
                  <a:lnTo>
                    <a:pt x="1237902" y="156517"/>
                  </a:lnTo>
                  <a:lnTo>
                    <a:pt x="1241493" y="146843"/>
                  </a:lnTo>
                  <a:close/>
                </a:path>
                <a:path w="1253489" h="376555">
                  <a:moveTo>
                    <a:pt x="1207392" y="100707"/>
                  </a:moveTo>
                  <a:lnTo>
                    <a:pt x="1172084" y="115295"/>
                  </a:lnTo>
                  <a:lnTo>
                    <a:pt x="1150341" y="146596"/>
                  </a:lnTo>
                  <a:lnTo>
                    <a:pt x="1241585" y="146596"/>
                  </a:lnTo>
                  <a:lnTo>
                    <a:pt x="1253281" y="115093"/>
                  </a:lnTo>
                  <a:lnTo>
                    <a:pt x="1241669" y="108799"/>
                  </a:lnTo>
                  <a:lnTo>
                    <a:pt x="1230151" y="104303"/>
                  </a:lnTo>
                  <a:lnTo>
                    <a:pt x="1218725" y="101606"/>
                  </a:lnTo>
                  <a:lnTo>
                    <a:pt x="1207392" y="100707"/>
                  </a:lnTo>
                  <a:close/>
                </a:path>
                <a:path w="1253489" h="376555">
                  <a:moveTo>
                    <a:pt x="174128" y="0"/>
                  </a:moveTo>
                  <a:lnTo>
                    <a:pt x="104303" y="12805"/>
                  </a:lnTo>
                  <a:lnTo>
                    <a:pt x="48616" y="51221"/>
                  </a:lnTo>
                  <a:lnTo>
                    <a:pt x="12154" y="112272"/>
                  </a:lnTo>
                  <a:lnTo>
                    <a:pt x="3038" y="150169"/>
                  </a:lnTo>
                  <a:lnTo>
                    <a:pt x="0" y="192980"/>
                  </a:lnTo>
                  <a:lnTo>
                    <a:pt x="1302" y="216606"/>
                  </a:lnTo>
                  <a:lnTo>
                    <a:pt x="11720" y="262000"/>
                  </a:lnTo>
                  <a:lnTo>
                    <a:pt x="32478" y="304090"/>
                  </a:lnTo>
                  <a:lnTo>
                    <a:pt x="63111" y="337948"/>
                  </a:lnTo>
                  <a:lnTo>
                    <a:pt x="103001" y="362334"/>
                  </a:lnTo>
                  <a:lnTo>
                    <a:pt x="148890" y="374736"/>
                  </a:lnTo>
                  <a:lnTo>
                    <a:pt x="173880" y="376287"/>
                  </a:lnTo>
                  <a:lnTo>
                    <a:pt x="197166" y="374883"/>
                  </a:lnTo>
                  <a:lnTo>
                    <a:pt x="241318" y="363659"/>
                  </a:lnTo>
                  <a:lnTo>
                    <a:pt x="281486" y="341288"/>
                  </a:lnTo>
                  <a:lnTo>
                    <a:pt x="288385" y="335111"/>
                  </a:lnTo>
                  <a:lnTo>
                    <a:pt x="173633" y="335111"/>
                  </a:lnTo>
                  <a:lnTo>
                    <a:pt x="148091" y="332746"/>
                  </a:lnTo>
                  <a:lnTo>
                    <a:pt x="103752" y="313833"/>
                  </a:lnTo>
                  <a:lnTo>
                    <a:pt x="69491" y="276626"/>
                  </a:lnTo>
                  <a:lnTo>
                    <a:pt x="51818" y="224846"/>
                  </a:lnTo>
                  <a:lnTo>
                    <a:pt x="49608" y="193724"/>
                  </a:lnTo>
                  <a:lnTo>
                    <a:pt x="51910" y="155610"/>
                  </a:lnTo>
                  <a:lnTo>
                    <a:pt x="70328" y="97009"/>
                  </a:lnTo>
                  <a:lnTo>
                    <a:pt x="105752" y="61167"/>
                  </a:lnTo>
                  <a:lnTo>
                    <a:pt x="149719" y="43617"/>
                  </a:lnTo>
                  <a:lnTo>
                    <a:pt x="174376" y="41423"/>
                  </a:lnTo>
                  <a:lnTo>
                    <a:pt x="288347" y="41423"/>
                  </a:lnTo>
                  <a:lnTo>
                    <a:pt x="283928" y="37276"/>
                  </a:lnTo>
                  <a:lnTo>
                    <a:pt x="264914" y="24060"/>
                  </a:lnTo>
                  <a:lnTo>
                    <a:pt x="244078" y="13533"/>
                  </a:lnTo>
                  <a:lnTo>
                    <a:pt x="222001" y="6015"/>
                  </a:lnTo>
                  <a:lnTo>
                    <a:pt x="198685" y="1503"/>
                  </a:lnTo>
                  <a:lnTo>
                    <a:pt x="174128" y="0"/>
                  </a:lnTo>
                  <a:close/>
                </a:path>
                <a:path w="1253489" h="376555">
                  <a:moveTo>
                    <a:pt x="288347" y="41423"/>
                  </a:moveTo>
                  <a:lnTo>
                    <a:pt x="174376" y="41423"/>
                  </a:lnTo>
                  <a:lnTo>
                    <a:pt x="191918" y="42563"/>
                  </a:lnTo>
                  <a:lnTo>
                    <a:pt x="208576" y="45981"/>
                  </a:lnTo>
                  <a:lnTo>
                    <a:pt x="252821" y="69701"/>
                  </a:lnTo>
                  <a:lnTo>
                    <a:pt x="283145" y="111000"/>
                  </a:lnTo>
                  <a:lnTo>
                    <a:pt x="297213" y="167020"/>
                  </a:lnTo>
                  <a:lnTo>
                    <a:pt x="298151" y="188516"/>
                  </a:lnTo>
                  <a:lnTo>
                    <a:pt x="295957" y="221614"/>
                  </a:lnTo>
                  <a:lnTo>
                    <a:pt x="278409" y="275812"/>
                  </a:lnTo>
                  <a:lnTo>
                    <a:pt x="244302" y="313624"/>
                  </a:lnTo>
                  <a:lnTo>
                    <a:pt x="199592" y="332723"/>
                  </a:lnTo>
                  <a:lnTo>
                    <a:pt x="173633" y="335111"/>
                  </a:lnTo>
                  <a:lnTo>
                    <a:pt x="288385" y="335111"/>
                  </a:lnTo>
                  <a:lnTo>
                    <a:pt x="325437" y="287735"/>
                  </a:lnTo>
                  <a:lnTo>
                    <a:pt x="342180" y="241163"/>
                  </a:lnTo>
                  <a:lnTo>
                    <a:pt x="347761" y="188763"/>
                  </a:lnTo>
                  <a:lnTo>
                    <a:pt x="346435" y="162199"/>
                  </a:lnTo>
                  <a:lnTo>
                    <a:pt x="335831" y="113396"/>
                  </a:lnTo>
                  <a:lnTo>
                    <a:pt x="314748" y="70824"/>
                  </a:lnTo>
                  <a:lnTo>
                    <a:pt x="300539" y="52865"/>
                  </a:lnTo>
                  <a:lnTo>
                    <a:pt x="288347" y="41423"/>
                  </a:lnTo>
                  <a:close/>
                </a:path>
                <a:path w="1253489" h="376555">
                  <a:moveTo>
                    <a:pt x="456802" y="141386"/>
                  </a:moveTo>
                  <a:lnTo>
                    <a:pt x="412402" y="141386"/>
                  </a:lnTo>
                  <a:lnTo>
                    <a:pt x="412402" y="292943"/>
                  </a:lnTo>
                  <a:lnTo>
                    <a:pt x="415472" y="337661"/>
                  </a:lnTo>
                  <a:lnTo>
                    <a:pt x="444090" y="369233"/>
                  </a:lnTo>
                  <a:lnTo>
                    <a:pt x="474413" y="373559"/>
                  </a:lnTo>
                  <a:lnTo>
                    <a:pt x="482103" y="373310"/>
                  </a:lnTo>
                  <a:lnTo>
                    <a:pt x="490289" y="372566"/>
                  </a:lnTo>
                  <a:lnTo>
                    <a:pt x="498970" y="371326"/>
                  </a:lnTo>
                  <a:lnTo>
                    <a:pt x="508148" y="369590"/>
                  </a:lnTo>
                  <a:lnTo>
                    <a:pt x="501983" y="331886"/>
                  </a:lnTo>
                  <a:lnTo>
                    <a:pt x="475489" y="331886"/>
                  </a:lnTo>
                  <a:lnTo>
                    <a:pt x="470404" y="330812"/>
                  </a:lnTo>
                  <a:lnTo>
                    <a:pt x="463293" y="326511"/>
                  </a:lnTo>
                  <a:lnTo>
                    <a:pt x="460730" y="323618"/>
                  </a:lnTo>
                  <a:lnTo>
                    <a:pt x="457588" y="316343"/>
                  </a:lnTo>
                  <a:lnTo>
                    <a:pt x="456802" y="308156"/>
                  </a:lnTo>
                  <a:lnTo>
                    <a:pt x="456802" y="141386"/>
                  </a:lnTo>
                  <a:close/>
                </a:path>
                <a:path w="1253489" h="376555">
                  <a:moveTo>
                    <a:pt x="501699" y="330150"/>
                  </a:moveTo>
                  <a:lnTo>
                    <a:pt x="493596" y="331307"/>
                  </a:lnTo>
                  <a:lnTo>
                    <a:pt x="487064" y="331886"/>
                  </a:lnTo>
                  <a:lnTo>
                    <a:pt x="501983" y="331886"/>
                  </a:lnTo>
                  <a:lnTo>
                    <a:pt x="501699" y="330150"/>
                  </a:lnTo>
                  <a:close/>
                </a:path>
                <a:path w="1253489" h="376555">
                  <a:moveTo>
                    <a:pt x="501699" y="106659"/>
                  </a:moveTo>
                  <a:lnTo>
                    <a:pt x="379660" y="106659"/>
                  </a:lnTo>
                  <a:lnTo>
                    <a:pt x="379660" y="141386"/>
                  </a:lnTo>
                  <a:lnTo>
                    <a:pt x="501699" y="141386"/>
                  </a:lnTo>
                  <a:lnTo>
                    <a:pt x="501699" y="106659"/>
                  </a:lnTo>
                  <a:close/>
                </a:path>
                <a:path w="1253489" h="376555">
                  <a:moveTo>
                    <a:pt x="456802" y="14635"/>
                  </a:moveTo>
                  <a:lnTo>
                    <a:pt x="412402" y="41423"/>
                  </a:lnTo>
                  <a:lnTo>
                    <a:pt x="412402" y="106659"/>
                  </a:lnTo>
                  <a:lnTo>
                    <a:pt x="456802" y="106659"/>
                  </a:lnTo>
                  <a:lnTo>
                    <a:pt x="456802" y="14635"/>
                  </a:lnTo>
                  <a:close/>
                </a:path>
                <a:path w="1253489" h="376555">
                  <a:moveTo>
                    <a:pt x="590152" y="6449"/>
                  </a:moveTo>
                  <a:lnTo>
                    <a:pt x="545504" y="6449"/>
                  </a:lnTo>
                  <a:lnTo>
                    <a:pt x="545504" y="370085"/>
                  </a:lnTo>
                  <a:lnTo>
                    <a:pt x="590152" y="370085"/>
                  </a:lnTo>
                  <a:lnTo>
                    <a:pt x="590152" y="225971"/>
                  </a:lnTo>
                  <a:lnTo>
                    <a:pt x="590617" y="211305"/>
                  </a:lnTo>
                  <a:lnTo>
                    <a:pt x="601943" y="169005"/>
                  </a:lnTo>
                  <a:lnTo>
                    <a:pt x="640599" y="141727"/>
                  </a:lnTo>
                  <a:lnTo>
                    <a:pt x="659853" y="139153"/>
                  </a:lnTo>
                  <a:lnTo>
                    <a:pt x="747968" y="139153"/>
                  </a:lnTo>
                  <a:lnTo>
                    <a:pt x="746711" y="136922"/>
                  </a:lnTo>
                  <a:lnTo>
                    <a:pt x="590152" y="136922"/>
                  </a:lnTo>
                  <a:lnTo>
                    <a:pt x="590152" y="6449"/>
                  </a:lnTo>
                  <a:close/>
                </a:path>
                <a:path w="1253489" h="376555">
                  <a:moveTo>
                    <a:pt x="747968" y="139153"/>
                  </a:moveTo>
                  <a:lnTo>
                    <a:pt x="659853" y="139153"/>
                  </a:lnTo>
                  <a:lnTo>
                    <a:pt x="672372" y="140107"/>
                  </a:lnTo>
                  <a:lnTo>
                    <a:pt x="683387" y="142967"/>
                  </a:lnTo>
                  <a:lnTo>
                    <a:pt x="711788" y="174222"/>
                  </a:lnTo>
                  <a:lnTo>
                    <a:pt x="715416" y="203150"/>
                  </a:lnTo>
                  <a:lnTo>
                    <a:pt x="715416" y="370085"/>
                  </a:lnTo>
                  <a:lnTo>
                    <a:pt x="760064" y="370085"/>
                  </a:lnTo>
                  <a:lnTo>
                    <a:pt x="760064" y="203150"/>
                  </a:lnTo>
                  <a:lnTo>
                    <a:pt x="759483" y="184950"/>
                  </a:lnTo>
                  <a:lnTo>
                    <a:pt x="757731" y="169005"/>
                  </a:lnTo>
                  <a:lnTo>
                    <a:pt x="754832" y="155432"/>
                  </a:lnTo>
                  <a:lnTo>
                    <a:pt x="750763" y="144115"/>
                  </a:lnTo>
                  <a:lnTo>
                    <a:pt x="747968" y="139153"/>
                  </a:lnTo>
                  <a:close/>
                </a:path>
                <a:path w="1253489" h="376555">
                  <a:moveTo>
                    <a:pt x="669032" y="100707"/>
                  </a:moveTo>
                  <a:lnTo>
                    <a:pt x="646242" y="102970"/>
                  </a:lnTo>
                  <a:lnTo>
                    <a:pt x="625499" y="109760"/>
                  </a:lnTo>
                  <a:lnTo>
                    <a:pt x="606802" y="121078"/>
                  </a:lnTo>
                  <a:lnTo>
                    <a:pt x="590152" y="136922"/>
                  </a:lnTo>
                  <a:lnTo>
                    <a:pt x="746711" y="136922"/>
                  </a:lnTo>
                  <a:lnTo>
                    <a:pt x="708610" y="107194"/>
                  </a:lnTo>
                  <a:lnTo>
                    <a:pt x="669032" y="100707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79823" y="827897"/>
              <a:ext cx="159791" cy="8835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524359" y="696829"/>
              <a:ext cx="1253490" cy="376555"/>
            </a:xfrm>
            <a:custGeom>
              <a:avLst/>
              <a:gdLst/>
              <a:ahLst/>
              <a:cxnLst/>
              <a:rect l="l" t="t" r="r" b="b"/>
              <a:pathLst>
                <a:path w="1253489" h="376555">
                  <a:moveTo>
                    <a:pt x="1207392" y="100706"/>
                  </a:moveTo>
                  <a:lnTo>
                    <a:pt x="1218725" y="101606"/>
                  </a:lnTo>
                  <a:lnTo>
                    <a:pt x="1230151" y="104303"/>
                  </a:lnTo>
                  <a:lnTo>
                    <a:pt x="1241669" y="108799"/>
                  </a:lnTo>
                  <a:lnTo>
                    <a:pt x="1253281" y="115093"/>
                  </a:lnTo>
                  <a:lnTo>
                    <a:pt x="1237902" y="156517"/>
                  </a:lnTo>
                  <a:lnTo>
                    <a:pt x="1229717" y="152285"/>
                  </a:lnTo>
                  <a:lnTo>
                    <a:pt x="1221531" y="149262"/>
                  </a:lnTo>
                  <a:lnTo>
                    <a:pt x="1213346" y="147448"/>
                  </a:lnTo>
                  <a:lnTo>
                    <a:pt x="1205160" y="146843"/>
                  </a:lnTo>
                  <a:lnTo>
                    <a:pt x="1198029" y="147394"/>
                  </a:lnTo>
                  <a:lnTo>
                    <a:pt x="1165147" y="172694"/>
                  </a:lnTo>
                  <a:lnTo>
                    <a:pt x="1155272" y="218312"/>
                  </a:lnTo>
                  <a:lnTo>
                    <a:pt x="1154806" y="232171"/>
                  </a:lnTo>
                  <a:lnTo>
                    <a:pt x="1154806" y="370085"/>
                  </a:lnTo>
                  <a:lnTo>
                    <a:pt x="1110158" y="370085"/>
                  </a:lnTo>
                  <a:lnTo>
                    <a:pt x="1110158" y="106660"/>
                  </a:lnTo>
                  <a:lnTo>
                    <a:pt x="1150342" y="106660"/>
                  </a:lnTo>
                  <a:lnTo>
                    <a:pt x="1150342" y="146595"/>
                  </a:lnTo>
                  <a:lnTo>
                    <a:pt x="1157884" y="133774"/>
                  </a:lnTo>
                  <a:lnTo>
                    <a:pt x="1185417" y="105729"/>
                  </a:lnTo>
                  <a:lnTo>
                    <a:pt x="1199742" y="101265"/>
                  </a:lnTo>
                  <a:lnTo>
                    <a:pt x="1207392" y="100706"/>
                  </a:lnTo>
                  <a:close/>
                </a:path>
                <a:path w="1253489" h="376555">
                  <a:moveTo>
                    <a:pt x="936228" y="100706"/>
                  </a:moveTo>
                  <a:lnTo>
                    <a:pt x="984225" y="109698"/>
                  </a:lnTo>
                  <a:lnTo>
                    <a:pt x="1022548" y="136673"/>
                  </a:lnTo>
                  <a:lnTo>
                    <a:pt x="1047663" y="179957"/>
                  </a:lnTo>
                  <a:lnTo>
                    <a:pt x="1056034" y="237876"/>
                  </a:lnTo>
                  <a:lnTo>
                    <a:pt x="1056034" y="240522"/>
                  </a:lnTo>
                  <a:lnTo>
                    <a:pt x="1055951" y="244491"/>
                  </a:lnTo>
                  <a:lnTo>
                    <a:pt x="1055786" y="249783"/>
                  </a:lnTo>
                  <a:lnTo>
                    <a:pt x="859333" y="249783"/>
                  </a:lnTo>
                  <a:lnTo>
                    <a:pt x="861798" y="270216"/>
                  </a:lnTo>
                  <a:lnTo>
                    <a:pt x="883890" y="316259"/>
                  </a:lnTo>
                  <a:lnTo>
                    <a:pt x="923143" y="337886"/>
                  </a:lnTo>
                  <a:lnTo>
                    <a:pt x="938956" y="339328"/>
                  </a:lnTo>
                  <a:lnTo>
                    <a:pt x="950785" y="338521"/>
                  </a:lnTo>
                  <a:lnTo>
                    <a:pt x="989108" y="319019"/>
                  </a:lnTo>
                  <a:lnTo>
                    <a:pt x="1008409" y="285253"/>
                  </a:lnTo>
                  <a:lnTo>
                    <a:pt x="1054546" y="290958"/>
                  </a:lnTo>
                  <a:lnTo>
                    <a:pt x="1038981" y="326863"/>
                  </a:lnTo>
                  <a:lnTo>
                    <a:pt x="998332" y="363481"/>
                  </a:lnTo>
                  <a:lnTo>
                    <a:pt x="960629" y="374643"/>
                  </a:lnTo>
                  <a:lnTo>
                    <a:pt x="938708" y="376038"/>
                  </a:lnTo>
                  <a:lnTo>
                    <a:pt x="911307" y="373814"/>
                  </a:lnTo>
                  <a:lnTo>
                    <a:pt x="865480" y="356016"/>
                  </a:lnTo>
                  <a:lnTo>
                    <a:pt x="832242" y="320856"/>
                  </a:lnTo>
                  <a:lnTo>
                    <a:pt x="815312" y="270936"/>
                  </a:lnTo>
                  <a:lnTo>
                    <a:pt x="813196" y="240605"/>
                  </a:lnTo>
                  <a:lnTo>
                    <a:pt x="815336" y="209227"/>
                  </a:lnTo>
                  <a:lnTo>
                    <a:pt x="832451" y="157633"/>
                  </a:lnTo>
                  <a:lnTo>
                    <a:pt x="865813" y="121356"/>
                  </a:lnTo>
                  <a:lnTo>
                    <a:pt x="910214" y="103001"/>
                  </a:lnTo>
                  <a:lnTo>
                    <a:pt x="936228" y="100706"/>
                  </a:lnTo>
                  <a:close/>
                </a:path>
                <a:path w="1253489" h="376555">
                  <a:moveTo>
                    <a:pt x="174376" y="41423"/>
                  </a:moveTo>
                  <a:lnTo>
                    <a:pt x="126844" y="50198"/>
                  </a:lnTo>
                  <a:lnTo>
                    <a:pt x="86444" y="76522"/>
                  </a:lnTo>
                  <a:lnTo>
                    <a:pt x="58818" y="123372"/>
                  </a:lnTo>
                  <a:lnTo>
                    <a:pt x="49609" y="193724"/>
                  </a:lnTo>
                  <a:lnTo>
                    <a:pt x="51818" y="224846"/>
                  </a:lnTo>
                  <a:lnTo>
                    <a:pt x="69491" y="276626"/>
                  </a:lnTo>
                  <a:lnTo>
                    <a:pt x="103753" y="313833"/>
                  </a:lnTo>
                  <a:lnTo>
                    <a:pt x="148091" y="332747"/>
                  </a:lnTo>
                  <a:lnTo>
                    <a:pt x="173632" y="335111"/>
                  </a:lnTo>
                  <a:lnTo>
                    <a:pt x="199592" y="332723"/>
                  </a:lnTo>
                  <a:lnTo>
                    <a:pt x="244302" y="313624"/>
                  </a:lnTo>
                  <a:lnTo>
                    <a:pt x="278409" y="275812"/>
                  </a:lnTo>
                  <a:lnTo>
                    <a:pt x="295958" y="221614"/>
                  </a:lnTo>
                  <a:lnTo>
                    <a:pt x="298152" y="188515"/>
                  </a:lnTo>
                  <a:lnTo>
                    <a:pt x="297214" y="167020"/>
                  </a:lnTo>
                  <a:lnTo>
                    <a:pt x="289711" y="128263"/>
                  </a:lnTo>
                  <a:lnTo>
                    <a:pt x="264666" y="81607"/>
                  </a:lnTo>
                  <a:lnTo>
                    <a:pt x="224350" y="51678"/>
                  </a:lnTo>
                  <a:lnTo>
                    <a:pt x="174376" y="41423"/>
                  </a:lnTo>
                  <a:close/>
                </a:path>
                <a:path w="1253489" h="376555">
                  <a:moveTo>
                    <a:pt x="456803" y="14634"/>
                  </a:moveTo>
                  <a:lnTo>
                    <a:pt x="456803" y="106660"/>
                  </a:lnTo>
                  <a:lnTo>
                    <a:pt x="501699" y="106660"/>
                  </a:lnTo>
                  <a:lnTo>
                    <a:pt x="501699" y="141386"/>
                  </a:lnTo>
                  <a:lnTo>
                    <a:pt x="456803" y="141386"/>
                  </a:lnTo>
                  <a:lnTo>
                    <a:pt x="456803" y="295423"/>
                  </a:lnTo>
                  <a:lnTo>
                    <a:pt x="456803" y="308156"/>
                  </a:lnTo>
                  <a:lnTo>
                    <a:pt x="466849" y="328662"/>
                  </a:lnTo>
                  <a:lnTo>
                    <a:pt x="470404" y="330811"/>
                  </a:lnTo>
                  <a:lnTo>
                    <a:pt x="475489" y="331886"/>
                  </a:lnTo>
                  <a:lnTo>
                    <a:pt x="482103" y="331886"/>
                  </a:lnTo>
                  <a:lnTo>
                    <a:pt x="487064" y="331886"/>
                  </a:lnTo>
                  <a:lnTo>
                    <a:pt x="493596" y="331307"/>
                  </a:lnTo>
                  <a:lnTo>
                    <a:pt x="501699" y="330150"/>
                  </a:lnTo>
                  <a:lnTo>
                    <a:pt x="508148" y="369589"/>
                  </a:lnTo>
                  <a:lnTo>
                    <a:pt x="498971" y="371326"/>
                  </a:lnTo>
                  <a:lnTo>
                    <a:pt x="490289" y="372566"/>
                  </a:lnTo>
                  <a:lnTo>
                    <a:pt x="482103" y="373310"/>
                  </a:lnTo>
                  <a:lnTo>
                    <a:pt x="474414" y="373558"/>
                  </a:lnTo>
                  <a:lnTo>
                    <a:pt x="462942" y="373077"/>
                  </a:lnTo>
                  <a:lnTo>
                    <a:pt x="425301" y="356970"/>
                  </a:lnTo>
                  <a:lnTo>
                    <a:pt x="412743" y="311306"/>
                  </a:lnTo>
                  <a:lnTo>
                    <a:pt x="412402" y="292943"/>
                  </a:lnTo>
                  <a:lnTo>
                    <a:pt x="412402" y="141386"/>
                  </a:lnTo>
                  <a:lnTo>
                    <a:pt x="379660" y="141386"/>
                  </a:lnTo>
                  <a:lnTo>
                    <a:pt x="379660" y="106660"/>
                  </a:lnTo>
                  <a:lnTo>
                    <a:pt x="412402" y="106660"/>
                  </a:lnTo>
                  <a:lnTo>
                    <a:pt x="412402" y="41423"/>
                  </a:lnTo>
                  <a:lnTo>
                    <a:pt x="456803" y="14634"/>
                  </a:lnTo>
                  <a:close/>
                </a:path>
                <a:path w="1253489" h="376555">
                  <a:moveTo>
                    <a:pt x="545504" y="6449"/>
                  </a:moveTo>
                  <a:lnTo>
                    <a:pt x="590153" y="6449"/>
                  </a:lnTo>
                  <a:lnTo>
                    <a:pt x="590153" y="136921"/>
                  </a:lnTo>
                  <a:lnTo>
                    <a:pt x="606803" y="121077"/>
                  </a:lnTo>
                  <a:lnTo>
                    <a:pt x="625499" y="109760"/>
                  </a:lnTo>
                  <a:lnTo>
                    <a:pt x="646242" y="102970"/>
                  </a:lnTo>
                  <a:lnTo>
                    <a:pt x="669031" y="100706"/>
                  </a:lnTo>
                  <a:lnTo>
                    <a:pt x="683186" y="101427"/>
                  </a:lnTo>
                  <a:lnTo>
                    <a:pt x="719881" y="112241"/>
                  </a:lnTo>
                  <a:lnTo>
                    <a:pt x="750763" y="144115"/>
                  </a:lnTo>
                  <a:lnTo>
                    <a:pt x="759483" y="184949"/>
                  </a:lnTo>
                  <a:lnTo>
                    <a:pt x="760065" y="203150"/>
                  </a:lnTo>
                  <a:lnTo>
                    <a:pt x="760065" y="370085"/>
                  </a:lnTo>
                  <a:lnTo>
                    <a:pt x="715416" y="370085"/>
                  </a:lnTo>
                  <a:lnTo>
                    <a:pt x="715416" y="203150"/>
                  </a:lnTo>
                  <a:lnTo>
                    <a:pt x="714509" y="187546"/>
                  </a:lnTo>
                  <a:lnTo>
                    <a:pt x="692898" y="147735"/>
                  </a:lnTo>
                  <a:lnTo>
                    <a:pt x="659854" y="139154"/>
                  </a:lnTo>
                  <a:lnTo>
                    <a:pt x="650079" y="139797"/>
                  </a:lnTo>
                  <a:lnTo>
                    <a:pt x="614407" y="155052"/>
                  </a:lnTo>
                  <a:lnTo>
                    <a:pt x="592013" y="198313"/>
                  </a:lnTo>
                  <a:lnTo>
                    <a:pt x="590153" y="225970"/>
                  </a:lnTo>
                  <a:lnTo>
                    <a:pt x="590153" y="370085"/>
                  </a:lnTo>
                  <a:lnTo>
                    <a:pt x="545504" y="370085"/>
                  </a:lnTo>
                  <a:lnTo>
                    <a:pt x="545504" y="6449"/>
                  </a:lnTo>
                  <a:close/>
                </a:path>
                <a:path w="1253489" h="376555">
                  <a:moveTo>
                    <a:pt x="174128" y="0"/>
                  </a:moveTo>
                  <a:lnTo>
                    <a:pt x="222001" y="6015"/>
                  </a:lnTo>
                  <a:lnTo>
                    <a:pt x="264914" y="24060"/>
                  </a:lnTo>
                  <a:lnTo>
                    <a:pt x="300539" y="52864"/>
                  </a:lnTo>
                  <a:lnTo>
                    <a:pt x="326553" y="91157"/>
                  </a:lnTo>
                  <a:lnTo>
                    <a:pt x="342459" y="137076"/>
                  </a:lnTo>
                  <a:lnTo>
                    <a:pt x="347761" y="188763"/>
                  </a:lnTo>
                  <a:lnTo>
                    <a:pt x="346366" y="215692"/>
                  </a:lnTo>
                  <a:lnTo>
                    <a:pt x="335204" y="265177"/>
                  </a:lnTo>
                  <a:lnTo>
                    <a:pt x="313112" y="308236"/>
                  </a:lnTo>
                  <a:lnTo>
                    <a:pt x="281486" y="341289"/>
                  </a:lnTo>
                  <a:lnTo>
                    <a:pt x="241318" y="363659"/>
                  </a:lnTo>
                  <a:lnTo>
                    <a:pt x="197166" y="374884"/>
                  </a:lnTo>
                  <a:lnTo>
                    <a:pt x="173880" y="376287"/>
                  </a:lnTo>
                  <a:lnTo>
                    <a:pt x="148890" y="374736"/>
                  </a:lnTo>
                  <a:lnTo>
                    <a:pt x="103001" y="362334"/>
                  </a:lnTo>
                  <a:lnTo>
                    <a:pt x="63112" y="337948"/>
                  </a:lnTo>
                  <a:lnTo>
                    <a:pt x="32478" y="304089"/>
                  </a:lnTo>
                  <a:lnTo>
                    <a:pt x="11720" y="261999"/>
                  </a:lnTo>
                  <a:lnTo>
                    <a:pt x="1302" y="216606"/>
                  </a:lnTo>
                  <a:lnTo>
                    <a:pt x="0" y="192980"/>
                  </a:lnTo>
                  <a:lnTo>
                    <a:pt x="3038" y="150169"/>
                  </a:lnTo>
                  <a:lnTo>
                    <a:pt x="12154" y="112272"/>
                  </a:lnTo>
                  <a:lnTo>
                    <a:pt x="48617" y="51221"/>
                  </a:lnTo>
                  <a:lnTo>
                    <a:pt x="104303" y="12805"/>
                  </a:lnTo>
                  <a:lnTo>
                    <a:pt x="174128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930884" y="690479"/>
            <a:ext cx="2284709" cy="388987"/>
          </a:xfrm>
          <a:prstGeom prst="rect">
            <a:avLst/>
          </a:prstGeom>
        </p:spPr>
      </p:pic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831850" y="1819275"/>
          <a:ext cx="10604500" cy="35706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43095"/>
                <a:gridCol w="1700529"/>
                <a:gridCol w="1649095"/>
                <a:gridCol w="1760220"/>
                <a:gridCol w="962025"/>
              </a:tblGrid>
              <a:tr h="603885"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Outcome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8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ts val="1810"/>
                        </a:lnSpc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51484">
                        <a:lnSpc>
                          <a:spcPts val="1864"/>
                        </a:lnSpc>
                        <a:spcBef>
                          <a:spcPts val="98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764)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81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Culprit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864"/>
                        </a:lnSpc>
                        <a:spcBef>
                          <a:spcPts val="98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(N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778)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57150">
                        <a:lnSpc>
                          <a:spcPts val="1810"/>
                        </a:lnSpc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Hazard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Ratio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864"/>
                        </a:lnSpc>
                        <a:spcBef>
                          <a:spcPts val="980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(95%</a:t>
                      </a:r>
                      <a:r>
                        <a:rPr dirty="0" sz="16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CI)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P-value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89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45160">
                        <a:lnSpc>
                          <a:spcPct val="100000"/>
                        </a:lnSpc>
                        <a:spcBef>
                          <a:spcPts val="50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number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patients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641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Stent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thrombosis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7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(0.9)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2.80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(1.18-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6.67)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46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0.02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Restenosis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32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(4.2)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dirty="0" sz="1600" spc="-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(2.3)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1.84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(1.03-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3.28)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0.039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Target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vessel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revascularization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(8.6)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43</a:t>
                      </a:r>
                      <a:r>
                        <a:rPr dirty="0" sz="1600" spc="-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(5.5)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1.57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(1.07-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2.31)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0.021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Contrast-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associated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acute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kidney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injury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89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(11.7)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91</a:t>
                      </a:r>
                      <a:r>
                        <a:rPr dirty="0" sz="1600" spc="-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(11.8)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0.99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(0.73-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1.35)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0.96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Stroke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(2.9)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22</a:t>
                      </a:r>
                      <a:r>
                        <a:rPr dirty="0" sz="1600" spc="-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(2.8)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1.03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(0.57-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1.87)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0.91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Major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bleeding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19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(2.5)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17</a:t>
                      </a:r>
                      <a:r>
                        <a:rPr dirty="0" sz="1600" spc="-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(2.2)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1.18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(0.61-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2.28)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40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0.61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06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Rehospitalization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heart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failure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23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(3.0)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26</a:t>
                      </a:r>
                      <a:r>
                        <a:rPr dirty="0" sz="1600" spc="-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(3.3)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0.97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(0.55-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1.70)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28321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0.92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270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pic>
        <p:nvPicPr>
          <p:cNvPr id="10" name="object 1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4284" y="73434"/>
            <a:ext cx="1330919" cy="308371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819547" y="68473"/>
            <a:ext cx="994410" cy="313690"/>
            <a:chOff x="1819547" y="68473"/>
            <a:chExt cx="994410" cy="313690"/>
          </a:xfrm>
        </p:grpSpPr>
        <p:sp>
          <p:nvSpPr>
            <p:cNvPr id="4" name="object 4" descr=""/>
            <p:cNvSpPr/>
            <p:nvPr/>
          </p:nvSpPr>
          <p:spPr>
            <a:xfrm>
              <a:off x="1825896" y="74824"/>
              <a:ext cx="981710" cy="300990"/>
            </a:xfrm>
            <a:custGeom>
              <a:avLst/>
              <a:gdLst/>
              <a:ahLst/>
              <a:cxnLst/>
              <a:rect l="l" t="t" r="r" b="b"/>
              <a:pathLst>
                <a:path w="981710" h="300990">
                  <a:moveTo>
                    <a:pt x="840581" y="227210"/>
                  </a:moveTo>
                  <a:lnTo>
                    <a:pt x="784622" y="235743"/>
                  </a:lnTo>
                  <a:lnTo>
                    <a:pt x="789576" y="249944"/>
                  </a:lnTo>
                  <a:lnTo>
                    <a:pt x="796701" y="262582"/>
                  </a:lnTo>
                  <a:lnTo>
                    <a:pt x="831137" y="290809"/>
                  </a:lnTo>
                  <a:lnTo>
                    <a:pt x="885626" y="300631"/>
                  </a:lnTo>
                  <a:lnTo>
                    <a:pt x="907889" y="299329"/>
                  </a:lnTo>
                  <a:lnTo>
                    <a:pt x="957262" y="279796"/>
                  </a:lnTo>
                  <a:lnTo>
                    <a:pt x="973251" y="260350"/>
                  </a:lnTo>
                  <a:lnTo>
                    <a:pt x="885626" y="260350"/>
                  </a:lnTo>
                  <a:lnTo>
                    <a:pt x="876349" y="259822"/>
                  </a:lnTo>
                  <a:lnTo>
                    <a:pt x="842826" y="234856"/>
                  </a:lnTo>
                  <a:lnTo>
                    <a:pt x="840581" y="227210"/>
                  </a:lnTo>
                  <a:close/>
                </a:path>
                <a:path w="981710" h="300990">
                  <a:moveTo>
                    <a:pt x="711398" y="54173"/>
                  </a:moveTo>
                  <a:lnTo>
                    <a:pt x="652660" y="54173"/>
                  </a:lnTo>
                  <a:lnTo>
                    <a:pt x="652660" y="295869"/>
                  </a:lnTo>
                  <a:lnTo>
                    <a:pt x="711398" y="295869"/>
                  </a:lnTo>
                  <a:lnTo>
                    <a:pt x="711398" y="54173"/>
                  </a:lnTo>
                  <a:close/>
                </a:path>
                <a:path w="981710" h="300990">
                  <a:moveTo>
                    <a:pt x="881062" y="80366"/>
                  </a:moveTo>
                  <a:lnTo>
                    <a:pt x="841573" y="85030"/>
                  </a:lnTo>
                  <a:lnTo>
                    <a:pt x="804527" y="108891"/>
                  </a:lnTo>
                  <a:lnTo>
                    <a:pt x="792360" y="145056"/>
                  </a:lnTo>
                  <a:lnTo>
                    <a:pt x="793923" y="159406"/>
                  </a:lnTo>
                  <a:lnTo>
                    <a:pt x="817364" y="192483"/>
                  </a:lnTo>
                  <a:lnTo>
                    <a:pt x="872244" y="212389"/>
                  </a:lnTo>
                  <a:lnTo>
                    <a:pt x="912548" y="221918"/>
                  </a:lnTo>
                  <a:lnTo>
                    <a:pt x="918766" y="224365"/>
                  </a:lnTo>
                  <a:lnTo>
                    <a:pt x="921543" y="227012"/>
                  </a:lnTo>
                  <a:lnTo>
                    <a:pt x="924189" y="229789"/>
                  </a:lnTo>
                  <a:lnTo>
                    <a:pt x="925512" y="233296"/>
                  </a:lnTo>
                  <a:lnTo>
                    <a:pt x="925404" y="243966"/>
                  </a:lnTo>
                  <a:lnTo>
                    <a:pt x="885626" y="260350"/>
                  </a:lnTo>
                  <a:lnTo>
                    <a:pt x="973251" y="260350"/>
                  </a:lnTo>
                  <a:lnTo>
                    <a:pt x="975419" y="256926"/>
                  </a:lnTo>
                  <a:lnTo>
                    <a:pt x="979959" y="243966"/>
                  </a:lnTo>
                  <a:lnTo>
                    <a:pt x="981472" y="229988"/>
                  </a:lnTo>
                  <a:lnTo>
                    <a:pt x="980380" y="217424"/>
                  </a:lnTo>
                  <a:lnTo>
                    <a:pt x="953498" y="181458"/>
                  </a:lnTo>
                  <a:lnTo>
                    <a:pt x="901799" y="163710"/>
                  </a:lnTo>
                  <a:lnTo>
                    <a:pt x="881837" y="158935"/>
                  </a:lnTo>
                  <a:lnTo>
                    <a:pt x="866502" y="154731"/>
                  </a:lnTo>
                  <a:lnTo>
                    <a:pt x="855793" y="151097"/>
                  </a:lnTo>
                  <a:lnTo>
                    <a:pt x="849710" y="148033"/>
                  </a:lnTo>
                  <a:lnTo>
                    <a:pt x="846005" y="145256"/>
                  </a:lnTo>
                  <a:lnTo>
                    <a:pt x="844153" y="141881"/>
                  </a:lnTo>
                  <a:lnTo>
                    <a:pt x="844153" y="133283"/>
                  </a:lnTo>
                  <a:lnTo>
                    <a:pt x="882054" y="120450"/>
                  </a:lnTo>
                  <a:lnTo>
                    <a:pt x="967984" y="120450"/>
                  </a:lnTo>
                  <a:lnTo>
                    <a:pt x="963116" y="111918"/>
                  </a:lnTo>
                  <a:lnTo>
                    <a:pt x="918765" y="83889"/>
                  </a:lnTo>
                  <a:lnTo>
                    <a:pt x="901302" y="81247"/>
                  </a:lnTo>
                  <a:lnTo>
                    <a:pt x="881062" y="80366"/>
                  </a:lnTo>
                  <a:close/>
                </a:path>
                <a:path w="981710" h="300990">
                  <a:moveTo>
                    <a:pt x="967984" y="120450"/>
                  </a:moveTo>
                  <a:lnTo>
                    <a:pt x="882054" y="120450"/>
                  </a:lnTo>
                  <a:lnTo>
                    <a:pt x="890283" y="120859"/>
                  </a:lnTo>
                  <a:lnTo>
                    <a:pt x="897507" y="122087"/>
                  </a:lnTo>
                  <a:lnTo>
                    <a:pt x="921741" y="145850"/>
                  </a:lnTo>
                  <a:lnTo>
                    <a:pt x="974328" y="136127"/>
                  </a:lnTo>
                  <a:lnTo>
                    <a:pt x="969541" y="123179"/>
                  </a:lnTo>
                  <a:lnTo>
                    <a:pt x="967984" y="120450"/>
                  </a:lnTo>
                  <a:close/>
                </a:path>
                <a:path w="981710" h="300990">
                  <a:moveTo>
                    <a:pt x="797520" y="4960"/>
                  </a:moveTo>
                  <a:lnTo>
                    <a:pt x="566341" y="4960"/>
                  </a:lnTo>
                  <a:lnTo>
                    <a:pt x="566341" y="54173"/>
                  </a:lnTo>
                  <a:lnTo>
                    <a:pt x="797520" y="54173"/>
                  </a:lnTo>
                  <a:lnTo>
                    <a:pt x="797520" y="4960"/>
                  </a:lnTo>
                  <a:close/>
                </a:path>
                <a:path w="981710" h="300990">
                  <a:moveTo>
                    <a:pt x="123626" y="4960"/>
                  </a:moveTo>
                  <a:lnTo>
                    <a:pt x="0" y="4960"/>
                  </a:lnTo>
                  <a:lnTo>
                    <a:pt x="0" y="295869"/>
                  </a:lnTo>
                  <a:lnTo>
                    <a:pt x="58737" y="295869"/>
                  </a:lnTo>
                  <a:lnTo>
                    <a:pt x="58737" y="174425"/>
                  </a:lnTo>
                  <a:lnTo>
                    <a:pt x="171978" y="174425"/>
                  </a:lnTo>
                  <a:lnTo>
                    <a:pt x="170240" y="173173"/>
                  </a:lnTo>
                  <a:lnTo>
                    <a:pt x="161131" y="167481"/>
                  </a:lnTo>
                  <a:lnTo>
                    <a:pt x="179089" y="163716"/>
                  </a:lnTo>
                  <a:lnTo>
                    <a:pt x="218678" y="140592"/>
                  </a:lnTo>
                  <a:lnTo>
                    <a:pt x="227673" y="127991"/>
                  </a:lnTo>
                  <a:lnTo>
                    <a:pt x="58737" y="127991"/>
                  </a:lnTo>
                  <a:lnTo>
                    <a:pt x="58737" y="54173"/>
                  </a:lnTo>
                  <a:lnTo>
                    <a:pt x="231896" y="54173"/>
                  </a:lnTo>
                  <a:lnTo>
                    <a:pt x="230783" y="51060"/>
                  </a:lnTo>
                  <a:lnTo>
                    <a:pt x="201432" y="17480"/>
                  </a:lnTo>
                  <a:lnTo>
                    <a:pt x="163884" y="6920"/>
                  </a:lnTo>
                  <a:lnTo>
                    <a:pt x="145349" y="5450"/>
                  </a:lnTo>
                  <a:lnTo>
                    <a:pt x="123626" y="4960"/>
                  </a:lnTo>
                  <a:close/>
                </a:path>
                <a:path w="981710" h="300990">
                  <a:moveTo>
                    <a:pt x="171978" y="174425"/>
                  </a:moveTo>
                  <a:lnTo>
                    <a:pt x="70643" y="174425"/>
                  </a:lnTo>
                  <a:lnTo>
                    <a:pt x="80082" y="174630"/>
                  </a:lnTo>
                  <a:lnTo>
                    <a:pt x="88156" y="175244"/>
                  </a:lnTo>
                  <a:lnTo>
                    <a:pt x="122932" y="195789"/>
                  </a:lnTo>
                  <a:lnTo>
                    <a:pt x="148828" y="232568"/>
                  </a:lnTo>
                  <a:lnTo>
                    <a:pt x="191293" y="295869"/>
                  </a:lnTo>
                  <a:lnTo>
                    <a:pt x="261541" y="295869"/>
                  </a:lnTo>
                  <a:lnTo>
                    <a:pt x="226020" y="239116"/>
                  </a:lnTo>
                  <a:lnTo>
                    <a:pt x="199324" y="199826"/>
                  </a:lnTo>
                  <a:lnTo>
                    <a:pt x="178519" y="179138"/>
                  </a:lnTo>
                  <a:lnTo>
                    <a:pt x="171978" y="174425"/>
                  </a:lnTo>
                  <a:close/>
                </a:path>
                <a:path w="981710" h="300990">
                  <a:moveTo>
                    <a:pt x="231896" y="54173"/>
                  </a:moveTo>
                  <a:lnTo>
                    <a:pt x="104576" y="54173"/>
                  </a:lnTo>
                  <a:lnTo>
                    <a:pt x="120650" y="54235"/>
                  </a:lnTo>
                  <a:lnTo>
                    <a:pt x="133151" y="54420"/>
                  </a:lnTo>
                  <a:lnTo>
                    <a:pt x="174790" y="72594"/>
                  </a:lnTo>
                  <a:lnTo>
                    <a:pt x="177403" y="80498"/>
                  </a:lnTo>
                  <a:lnTo>
                    <a:pt x="177403" y="99019"/>
                  </a:lnTo>
                  <a:lnTo>
                    <a:pt x="147736" y="125982"/>
                  </a:lnTo>
                  <a:lnTo>
                    <a:pt x="102195" y="127991"/>
                  </a:lnTo>
                  <a:lnTo>
                    <a:pt x="227673" y="127991"/>
                  </a:lnTo>
                  <a:lnTo>
                    <a:pt x="233114" y="116408"/>
                  </a:lnTo>
                  <a:lnTo>
                    <a:pt x="236723" y="102176"/>
                  </a:lnTo>
                  <a:lnTo>
                    <a:pt x="237926" y="86518"/>
                  </a:lnTo>
                  <a:lnTo>
                    <a:pt x="237133" y="73979"/>
                  </a:lnTo>
                  <a:lnTo>
                    <a:pt x="234752" y="62160"/>
                  </a:lnTo>
                  <a:lnTo>
                    <a:pt x="231896" y="54173"/>
                  </a:lnTo>
                  <a:close/>
                </a:path>
                <a:path w="981710" h="300990">
                  <a:moveTo>
                    <a:pt x="419298" y="0"/>
                  </a:moveTo>
                  <a:lnTo>
                    <a:pt x="364083" y="10045"/>
                  </a:lnTo>
                  <a:lnTo>
                    <a:pt x="320675" y="40182"/>
                  </a:lnTo>
                  <a:lnTo>
                    <a:pt x="292546" y="88477"/>
                  </a:lnTo>
                  <a:lnTo>
                    <a:pt x="283170" y="152994"/>
                  </a:lnTo>
                  <a:lnTo>
                    <a:pt x="285502" y="185507"/>
                  </a:lnTo>
                  <a:lnTo>
                    <a:pt x="304155" y="239631"/>
                  </a:lnTo>
                  <a:lnTo>
                    <a:pt x="340419" y="278562"/>
                  </a:lnTo>
                  <a:lnTo>
                    <a:pt x="388044" y="298356"/>
                  </a:lnTo>
                  <a:lnTo>
                    <a:pt x="415726" y="300831"/>
                  </a:lnTo>
                  <a:lnTo>
                    <a:pt x="438119" y="299386"/>
                  </a:lnTo>
                  <a:lnTo>
                    <a:pt x="476764" y="287827"/>
                  </a:lnTo>
                  <a:lnTo>
                    <a:pt x="507162" y="264622"/>
                  </a:lnTo>
                  <a:lnTo>
                    <a:pt x="517538" y="250625"/>
                  </a:lnTo>
                  <a:lnTo>
                    <a:pt x="415131" y="250625"/>
                  </a:lnTo>
                  <a:lnTo>
                    <a:pt x="400000" y="249162"/>
                  </a:lnTo>
                  <a:lnTo>
                    <a:pt x="363537" y="227210"/>
                  </a:lnTo>
                  <a:lnTo>
                    <a:pt x="344934" y="174227"/>
                  </a:lnTo>
                  <a:lnTo>
                    <a:pt x="343693" y="148629"/>
                  </a:lnTo>
                  <a:lnTo>
                    <a:pt x="344952" y="124432"/>
                  </a:lnTo>
                  <a:lnTo>
                    <a:pt x="355023" y="86828"/>
                  </a:lnTo>
                  <a:lnTo>
                    <a:pt x="387027" y="56008"/>
                  </a:lnTo>
                  <a:lnTo>
                    <a:pt x="416322" y="50204"/>
                  </a:lnTo>
                  <a:lnTo>
                    <a:pt x="520729" y="50204"/>
                  </a:lnTo>
                  <a:lnTo>
                    <a:pt x="515317" y="41894"/>
                  </a:lnTo>
                  <a:lnTo>
                    <a:pt x="506016" y="31550"/>
                  </a:lnTo>
                  <a:lnTo>
                    <a:pt x="488094" y="17747"/>
                  </a:lnTo>
                  <a:lnTo>
                    <a:pt x="467667" y="7887"/>
                  </a:lnTo>
                  <a:lnTo>
                    <a:pt x="444735" y="1971"/>
                  </a:lnTo>
                  <a:lnTo>
                    <a:pt x="419298" y="0"/>
                  </a:lnTo>
                  <a:close/>
                </a:path>
                <a:path w="981710" h="300990">
                  <a:moveTo>
                    <a:pt x="479623" y="188912"/>
                  </a:moveTo>
                  <a:lnTo>
                    <a:pt x="463252" y="227235"/>
                  </a:lnTo>
                  <a:lnTo>
                    <a:pt x="426430" y="249695"/>
                  </a:lnTo>
                  <a:lnTo>
                    <a:pt x="415131" y="250625"/>
                  </a:lnTo>
                  <a:lnTo>
                    <a:pt x="517538" y="250625"/>
                  </a:lnTo>
                  <a:lnTo>
                    <a:pt x="519137" y="248467"/>
                  </a:lnTo>
                  <a:lnTo>
                    <a:pt x="528941" y="229250"/>
                  </a:lnTo>
                  <a:lnTo>
                    <a:pt x="536575" y="206969"/>
                  </a:lnTo>
                  <a:lnTo>
                    <a:pt x="479623" y="188912"/>
                  </a:lnTo>
                  <a:close/>
                </a:path>
                <a:path w="981710" h="300990">
                  <a:moveTo>
                    <a:pt x="520729" y="50204"/>
                  </a:moveTo>
                  <a:lnTo>
                    <a:pt x="416322" y="50204"/>
                  </a:lnTo>
                  <a:lnTo>
                    <a:pt x="427589" y="51022"/>
                  </a:lnTo>
                  <a:lnTo>
                    <a:pt x="437976" y="53478"/>
                  </a:lnTo>
                  <a:lnTo>
                    <a:pt x="469677" y="78778"/>
                  </a:lnTo>
                  <a:lnTo>
                    <a:pt x="477639" y="99019"/>
                  </a:lnTo>
                  <a:lnTo>
                    <a:pt x="535781" y="85129"/>
                  </a:lnTo>
                  <a:lnTo>
                    <a:pt x="530200" y="68684"/>
                  </a:lnTo>
                  <a:lnTo>
                    <a:pt x="523379" y="54272"/>
                  </a:lnTo>
                  <a:lnTo>
                    <a:pt x="520729" y="50204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04169" y="148840"/>
              <a:ext cx="209550" cy="232965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78284" y="122647"/>
              <a:ext cx="131365" cy="86518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825897" y="74823"/>
              <a:ext cx="797560" cy="300990"/>
            </a:xfrm>
            <a:custGeom>
              <a:avLst/>
              <a:gdLst/>
              <a:ahLst/>
              <a:cxnLst/>
              <a:rect l="l" t="t" r="r" b="b"/>
              <a:pathLst>
                <a:path w="797560" h="300990">
                  <a:moveTo>
                    <a:pt x="566340" y="4961"/>
                  </a:moveTo>
                  <a:lnTo>
                    <a:pt x="797520" y="4961"/>
                  </a:lnTo>
                  <a:lnTo>
                    <a:pt x="797520" y="54173"/>
                  </a:lnTo>
                  <a:lnTo>
                    <a:pt x="711398" y="54173"/>
                  </a:lnTo>
                  <a:lnTo>
                    <a:pt x="711398" y="295870"/>
                  </a:lnTo>
                  <a:lnTo>
                    <a:pt x="652660" y="295870"/>
                  </a:lnTo>
                  <a:lnTo>
                    <a:pt x="652660" y="54173"/>
                  </a:lnTo>
                  <a:lnTo>
                    <a:pt x="566340" y="54173"/>
                  </a:lnTo>
                  <a:lnTo>
                    <a:pt x="566340" y="4961"/>
                  </a:lnTo>
                  <a:close/>
                </a:path>
                <a:path w="797560" h="300990">
                  <a:moveTo>
                    <a:pt x="0" y="4961"/>
                  </a:moveTo>
                  <a:lnTo>
                    <a:pt x="123626" y="4961"/>
                  </a:lnTo>
                  <a:lnTo>
                    <a:pt x="145349" y="5450"/>
                  </a:lnTo>
                  <a:lnTo>
                    <a:pt x="191392" y="12799"/>
                  </a:lnTo>
                  <a:lnTo>
                    <a:pt x="225226" y="40679"/>
                  </a:lnTo>
                  <a:lnTo>
                    <a:pt x="237926" y="86518"/>
                  </a:lnTo>
                  <a:lnTo>
                    <a:pt x="236723" y="102176"/>
                  </a:lnTo>
                  <a:lnTo>
                    <a:pt x="218678" y="140593"/>
                  </a:lnTo>
                  <a:lnTo>
                    <a:pt x="179089" y="163717"/>
                  </a:lnTo>
                  <a:lnTo>
                    <a:pt x="161131" y="167481"/>
                  </a:lnTo>
                  <a:lnTo>
                    <a:pt x="170240" y="173173"/>
                  </a:lnTo>
                  <a:lnTo>
                    <a:pt x="199324" y="199826"/>
                  </a:lnTo>
                  <a:lnTo>
                    <a:pt x="226020" y="239117"/>
                  </a:lnTo>
                  <a:lnTo>
                    <a:pt x="261540" y="295870"/>
                  </a:lnTo>
                  <a:lnTo>
                    <a:pt x="191293" y="295870"/>
                  </a:lnTo>
                  <a:lnTo>
                    <a:pt x="148828" y="232568"/>
                  </a:lnTo>
                  <a:lnTo>
                    <a:pt x="138410" y="217171"/>
                  </a:lnTo>
                  <a:lnTo>
                    <a:pt x="112315" y="183918"/>
                  </a:lnTo>
                  <a:lnTo>
                    <a:pt x="70643" y="174426"/>
                  </a:lnTo>
                  <a:lnTo>
                    <a:pt x="58737" y="174426"/>
                  </a:lnTo>
                  <a:lnTo>
                    <a:pt x="58737" y="295870"/>
                  </a:lnTo>
                  <a:lnTo>
                    <a:pt x="0" y="295870"/>
                  </a:lnTo>
                  <a:lnTo>
                    <a:pt x="0" y="4961"/>
                  </a:lnTo>
                  <a:close/>
                </a:path>
                <a:path w="797560" h="300990">
                  <a:moveTo>
                    <a:pt x="419298" y="0"/>
                  </a:moveTo>
                  <a:lnTo>
                    <a:pt x="467667" y="7887"/>
                  </a:lnTo>
                  <a:lnTo>
                    <a:pt x="506015" y="31551"/>
                  </a:lnTo>
                  <a:lnTo>
                    <a:pt x="530200" y="68684"/>
                  </a:lnTo>
                  <a:lnTo>
                    <a:pt x="535781" y="85129"/>
                  </a:lnTo>
                  <a:lnTo>
                    <a:pt x="477638" y="99020"/>
                  </a:lnTo>
                  <a:lnTo>
                    <a:pt x="474358" y="88304"/>
                  </a:lnTo>
                  <a:lnTo>
                    <a:pt x="469676" y="78779"/>
                  </a:lnTo>
                  <a:lnTo>
                    <a:pt x="437976" y="53478"/>
                  </a:lnTo>
                  <a:lnTo>
                    <a:pt x="416321" y="50204"/>
                  </a:lnTo>
                  <a:lnTo>
                    <a:pt x="400911" y="51655"/>
                  </a:lnTo>
                  <a:lnTo>
                    <a:pt x="363835" y="73421"/>
                  </a:lnTo>
                  <a:lnTo>
                    <a:pt x="344952" y="124432"/>
                  </a:lnTo>
                  <a:lnTo>
                    <a:pt x="343693" y="148629"/>
                  </a:lnTo>
                  <a:lnTo>
                    <a:pt x="344933" y="174228"/>
                  </a:lnTo>
                  <a:lnTo>
                    <a:pt x="354855" y="213518"/>
                  </a:lnTo>
                  <a:lnTo>
                    <a:pt x="386357" y="244772"/>
                  </a:lnTo>
                  <a:lnTo>
                    <a:pt x="415131" y="250626"/>
                  </a:lnTo>
                  <a:lnTo>
                    <a:pt x="426429" y="249696"/>
                  </a:lnTo>
                  <a:lnTo>
                    <a:pt x="463252" y="227235"/>
                  </a:lnTo>
                  <a:lnTo>
                    <a:pt x="479623" y="188912"/>
                  </a:lnTo>
                  <a:lnTo>
                    <a:pt x="536574" y="206970"/>
                  </a:lnTo>
                  <a:lnTo>
                    <a:pt x="519137" y="248468"/>
                  </a:lnTo>
                  <a:lnTo>
                    <a:pt x="493017" y="277713"/>
                  </a:lnTo>
                  <a:lnTo>
                    <a:pt x="458464" y="295051"/>
                  </a:lnTo>
                  <a:lnTo>
                    <a:pt x="415726" y="300831"/>
                  </a:lnTo>
                  <a:lnTo>
                    <a:pt x="388044" y="298357"/>
                  </a:lnTo>
                  <a:lnTo>
                    <a:pt x="340419" y="278562"/>
                  </a:lnTo>
                  <a:lnTo>
                    <a:pt x="304155" y="239631"/>
                  </a:lnTo>
                  <a:lnTo>
                    <a:pt x="285501" y="185508"/>
                  </a:lnTo>
                  <a:lnTo>
                    <a:pt x="283170" y="152995"/>
                  </a:lnTo>
                  <a:lnTo>
                    <a:pt x="285514" y="118709"/>
                  </a:lnTo>
                  <a:lnTo>
                    <a:pt x="304266" y="62303"/>
                  </a:lnTo>
                  <a:lnTo>
                    <a:pt x="340903" y="22603"/>
                  </a:lnTo>
                  <a:lnTo>
                    <a:pt x="390214" y="2511"/>
                  </a:lnTo>
                  <a:lnTo>
                    <a:pt x="419298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344759" y="512775"/>
            <a:ext cx="2305050" cy="314325"/>
            <a:chOff x="344759" y="512775"/>
            <a:chExt cx="2305050" cy="314325"/>
          </a:xfrm>
        </p:grpSpPr>
        <p:sp>
          <p:nvSpPr>
            <p:cNvPr id="9" name="object 9" descr=""/>
            <p:cNvSpPr/>
            <p:nvPr/>
          </p:nvSpPr>
          <p:spPr>
            <a:xfrm>
              <a:off x="351109" y="519125"/>
              <a:ext cx="2292350" cy="301625"/>
            </a:xfrm>
            <a:custGeom>
              <a:avLst/>
              <a:gdLst/>
              <a:ahLst/>
              <a:cxnLst/>
              <a:rect l="l" t="t" r="r" b="b"/>
              <a:pathLst>
                <a:path w="2292350" h="301625">
                  <a:moveTo>
                    <a:pt x="2292349" y="255389"/>
                  </a:moveTo>
                  <a:lnTo>
                    <a:pt x="2251670" y="255389"/>
                  </a:lnTo>
                  <a:lnTo>
                    <a:pt x="2251670" y="296068"/>
                  </a:lnTo>
                  <a:lnTo>
                    <a:pt x="2292349" y="296068"/>
                  </a:lnTo>
                  <a:lnTo>
                    <a:pt x="2292349" y="255389"/>
                  </a:lnTo>
                  <a:close/>
                </a:path>
                <a:path w="2292350" h="301625">
                  <a:moveTo>
                    <a:pt x="2292349" y="85328"/>
                  </a:moveTo>
                  <a:lnTo>
                    <a:pt x="2251670" y="85328"/>
                  </a:lnTo>
                  <a:lnTo>
                    <a:pt x="2251670" y="126008"/>
                  </a:lnTo>
                  <a:lnTo>
                    <a:pt x="2292349" y="126008"/>
                  </a:lnTo>
                  <a:lnTo>
                    <a:pt x="2292349" y="85328"/>
                  </a:lnTo>
                  <a:close/>
                </a:path>
                <a:path w="2292350" h="301625">
                  <a:moveTo>
                    <a:pt x="1068586" y="5160"/>
                  </a:moveTo>
                  <a:lnTo>
                    <a:pt x="958849" y="5160"/>
                  </a:lnTo>
                  <a:lnTo>
                    <a:pt x="958849" y="296068"/>
                  </a:lnTo>
                  <a:lnTo>
                    <a:pt x="997347" y="296068"/>
                  </a:lnTo>
                  <a:lnTo>
                    <a:pt x="997347" y="177800"/>
                  </a:lnTo>
                  <a:lnTo>
                    <a:pt x="1071959" y="177800"/>
                  </a:lnTo>
                  <a:lnTo>
                    <a:pt x="1124147" y="171376"/>
                  </a:lnTo>
                  <a:lnTo>
                    <a:pt x="1157287" y="152102"/>
                  </a:lnTo>
                  <a:lnTo>
                    <a:pt x="1163862" y="143470"/>
                  </a:lnTo>
                  <a:lnTo>
                    <a:pt x="997347" y="143470"/>
                  </a:lnTo>
                  <a:lnTo>
                    <a:pt x="997347" y="39489"/>
                  </a:lnTo>
                  <a:lnTo>
                    <a:pt x="1166141" y="39489"/>
                  </a:lnTo>
                  <a:lnTo>
                    <a:pt x="1161826" y="33561"/>
                  </a:lnTo>
                  <a:lnTo>
                    <a:pt x="1123118" y="10126"/>
                  </a:lnTo>
                  <a:lnTo>
                    <a:pt x="1082216" y="5333"/>
                  </a:lnTo>
                  <a:lnTo>
                    <a:pt x="1068586" y="5160"/>
                  </a:lnTo>
                  <a:close/>
                </a:path>
                <a:path w="2292350" h="301625">
                  <a:moveTo>
                    <a:pt x="1166141" y="39489"/>
                  </a:moveTo>
                  <a:lnTo>
                    <a:pt x="1071760" y="39489"/>
                  </a:lnTo>
                  <a:lnTo>
                    <a:pt x="1083827" y="39650"/>
                  </a:lnTo>
                  <a:lnTo>
                    <a:pt x="1093836" y="40134"/>
                  </a:lnTo>
                  <a:lnTo>
                    <a:pt x="1131986" y="59234"/>
                  </a:lnTo>
                  <a:lnTo>
                    <a:pt x="1141213" y="90487"/>
                  </a:lnTo>
                  <a:lnTo>
                    <a:pt x="1140234" y="102381"/>
                  </a:lnTo>
                  <a:lnTo>
                    <a:pt x="1116347" y="135657"/>
                  </a:lnTo>
                  <a:lnTo>
                    <a:pt x="1072553" y="143470"/>
                  </a:lnTo>
                  <a:lnTo>
                    <a:pt x="1163862" y="143470"/>
                  </a:lnTo>
                  <a:lnTo>
                    <a:pt x="1167618" y="138540"/>
                  </a:lnTo>
                  <a:lnTo>
                    <a:pt x="1174997" y="123552"/>
                  </a:lnTo>
                  <a:lnTo>
                    <a:pt x="1179425" y="107138"/>
                  </a:lnTo>
                  <a:lnTo>
                    <a:pt x="1180901" y="89297"/>
                  </a:lnTo>
                  <a:lnTo>
                    <a:pt x="1180349" y="78705"/>
                  </a:lnTo>
                  <a:lnTo>
                    <a:pt x="1178693" y="68560"/>
                  </a:lnTo>
                  <a:lnTo>
                    <a:pt x="1175934" y="58862"/>
                  </a:lnTo>
                  <a:lnTo>
                    <a:pt x="1172071" y="49610"/>
                  </a:lnTo>
                  <a:lnTo>
                    <a:pt x="1167302" y="41083"/>
                  </a:lnTo>
                  <a:lnTo>
                    <a:pt x="1166141" y="39489"/>
                  </a:lnTo>
                  <a:close/>
                </a:path>
                <a:path w="2292350" h="301625">
                  <a:moveTo>
                    <a:pt x="432395" y="0"/>
                  </a:moveTo>
                  <a:lnTo>
                    <a:pt x="376535" y="10244"/>
                  </a:lnTo>
                  <a:lnTo>
                    <a:pt x="331985" y="40977"/>
                  </a:lnTo>
                  <a:lnTo>
                    <a:pt x="302815" y="89818"/>
                  </a:lnTo>
                  <a:lnTo>
                    <a:pt x="293092" y="154385"/>
                  </a:lnTo>
                  <a:lnTo>
                    <a:pt x="294133" y="173286"/>
                  </a:lnTo>
                  <a:lnTo>
                    <a:pt x="309760" y="227012"/>
                  </a:lnTo>
                  <a:lnTo>
                    <a:pt x="343582" y="270359"/>
                  </a:lnTo>
                  <a:lnTo>
                    <a:pt x="393303" y="296069"/>
                  </a:lnTo>
                  <a:lnTo>
                    <a:pt x="432196" y="301030"/>
                  </a:lnTo>
                  <a:lnTo>
                    <a:pt x="450825" y="299908"/>
                  </a:lnTo>
                  <a:lnTo>
                    <a:pt x="502840" y="283071"/>
                  </a:lnTo>
                  <a:lnTo>
                    <a:pt x="523801" y="268089"/>
                  </a:lnTo>
                  <a:lnTo>
                    <a:pt x="431998" y="268089"/>
                  </a:lnTo>
                  <a:lnTo>
                    <a:pt x="411565" y="266197"/>
                  </a:lnTo>
                  <a:lnTo>
                    <a:pt x="376094" y="251067"/>
                  </a:lnTo>
                  <a:lnTo>
                    <a:pt x="348685" y="221301"/>
                  </a:lnTo>
                  <a:lnTo>
                    <a:pt x="334546" y="179878"/>
                  </a:lnTo>
                  <a:lnTo>
                    <a:pt x="332779" y="154980"/>
                  </a:lnTo>
                  <a:lnTo>
                    <a:pt x="334621" y="124489"/>
                  </a:lnTo>
                  <a:lnTo>
                    <a:pt x="349355" y="77608"/>
                  </a:lnTo>
                  <a:lnTo>
                    <a:pt x="377694" y="48934"/>
                  </a:lnTo>
                  <a:lnTo>
                    <a:pt x="432593" y="33139"/>
                  </a:lnTo>
                  <a:lnTo>
                    <a:pt x="523769" y="33139"/>
                  </a:lnTo>
                  <a:lnTo>
                    <a:pt x="520234" y="29822"/>
                  </a:lnTo>
                  <a:lnTo>
                    <a:pt x="505023" y="19249"/>
                  </a:lnTo>
                  <a:lnTo>
                    <a:pt x="488354" y="10828"/>
                  </a:lnTo>
                  <a:lnTo>
                    <a:pt x="470693" y="4812"/>
                  </a:lnTo>
                  <a:lnTo>
                    <a:pt x="452040" y="1203"/>
                  </a:lnTo>
                  <a:lnTo>
                    <a:pt x="432395" y="0"/>
                  </a:lnTo>
                  <a:close/>
                </a:path>
                <a:path w="2292350" h="301625">
                  <a:moveTo>
                    <a:pt x="523769" y="33139"/>
                  </a:moveTo>
                  <a:lnTo>
                    <a:pt x="432593" y="33139"/>
                  </a:lnTo>
                  <a:lnTo>
                    <a:pt x="446626" y="34050"/>
                  </a:lnTo>
                  <a:lnTo>
                    <a:pt x="459953" y="36785"/>
                  </a:lnTo>
                  <a:lnTo>
                    <a:pt x="495349" y="55761"/>
                  </a:lnTo>
                  <a:lnTo>
                    <a:pt x="519608" y="88800"/>
                  </a:lnTo>
                  <a:lnTo>
                    <a:pt x="530863" y="133617"/>
                  </a:lnTo>
                  <a:lnTo>
                    <a:pt x="531613" y="150812"/>
                  </a:lnTo>
                  <a:lnTo>
                    <a:pt x="529859" y="177292"/>
                  </a:lnTo>
                  <a:lnTo>
                    <a:pt x="515819" y="220650"/>
                  </a:lnTo>
                  <a:lnTo>
                    <a:pt x="488534" y="250899"/>
                  </a:lnTo>
                  <a:lnTo>
                    <a:pt x="452766" y="266179"/>
                  </a:lnTo>
                  <a:lnTo>
                    <a:pt x="431998" y="268089"/>
                  </a:lnTo>
                  <a:lnTo>
                    <a:pt x="523801" y="268089"/>
                  </a:lnTo>
                  <a:lnTo>
                    <a:pt x="553442" y="230187"/>
                  </a:lnTo>
                  <a:lnTo>
                    <a:pt x="566836" y="192931"/>
                  </a:lnTo>
                  <a:lnTo>
                    <a:pt x="571301" y="151011"/>
                  </a:lnTo>
                  <a:lnTo>
                    <a:pt x="570241" y="129760"/>
                  </a:lnTo>
                  <a:lnTo>
                    <a:pt x="561757" y="90717"/>
                  </a:lnTo>
                  <a:lnTo>
                    <a:pt x="533523" y="42292"/>
                  </a:lnTo>
                  <a:lnTo>
                    <a:pt x="523769" y="33139"/>
                  </a:lnTo>
                  <a:close/>
                </a:path>
                <a:path w="2292350" h="301625">
                  <a:moveTo>
                    <a:pt x="2185987" y="5160"/>
                  </a:moveTo>
                  <a:lnTo>
                    <a:pt x="1975643" y="5160"/>
                  </a:lnTo>
                  <a:lnTo>
                    <a:pt x="1975643" y="296068"/>
                  </a:lnTo>
                  <a:lnTo>
                    <a:pt x="2192734" y="296068"/>
                  </a:lnTo>
                  <a:lnTo>
                    <a:pt x="2192734" y="261739"/>
                  </a:lnTo>
                  <a:lnTo>
                    <a:pt x="2014140" y="261739"/>
                  </a:lnTo>
                  <a:lnTo>
                    <a:pt x="2014140" y="162718"/>
                  </a:lnTo>
                  <a:lnTo>
                    <a:pt x="2175072" y="162718"/>
                  </a:lnTo>
                  <a:lnTo>
                    <a:pt x="2175072" y="128587"/>
                  </a:lnTo>
                  <a:lnTo>
                    <a:pt x="2014140" y="128587"/>
                  </a:lnTo>
                  <a:lnTo>
                    <a:pt x="2014140" y="39489"/>
                  </a:lnTo>
                  <a:lnTo>
                    <a:pt x="2185987" y="39489"/>
                  </a:lnTo>
                  <a:lnTo>
                    <a:pt x="2185987" y="5160"/>
                  </a:lnTo>
                  <a:close/>
                </a:path>
                <a:path w="2292350" h="301625">
                  <a:moveTo>
                    <a:pt x="1839713" y="39489"/>
                  </a:moveTo>
                  <a:lnTo>
                    <a:pt x="1801216" y="39489"/>
                  </a:lnTo>
                  <a:lnTo>
                    <a:pt x="1801216" y="296068"/>
                  </a:lnTo>
                  <a:lnTo>
                    <a:pt x="1839713" y="296068"/>
                  </a:lnTo>
                  <a:lnTo>
                    <a:pt x="1839713" y="39489"/>
                  </a:lnTo>
                  <a:close/>
                </a:path>
                <a:path w="2292350" h="301625">
                  <a:moveTo>
                    <a:pt x="1935955" y="5160"/>
                  </a:moveTo>
                  <a:lnTo>
                    <a:pt x="1705372" y="5160"/>
                  </a:lnTo>
                  <a:lnTo>
                    <a:pt x="1705372" y="39489"/>
                  </a:lnTo>
                  <a:lnTo>
                    <a:pt x="1935955" y="39489"/>
                  </a:lnTo>
                  <a:lnTo>
                    <a:pt x="1935955" y="5160"/>
                  </a:lnTo>
                  <a:close/>
                </a:path>
                <a:path w="2292350" h="301625">
                  <a:moveTo>
                    <a:pt x="1666874" y="5160"/>
                  </a:moveTo>
                  <a:lnTo>
                    <a:pt x="1456530" y="5160"/>
                  </a:lnTo>
                  <a:lnTo>
                    <a:pt x="1456530" y="296068"/>
                  </a:lnTo>
                  <a:lnTo>
                    <a:pt x="1673622" y="296068"/>
                  </a:lnTo>
                  <a:lnTo>
                    <a:pt x="1673622" y="261739"/>
                  </a:lnTo>
                  <a:lnTo>
                    <a:pt x="1495028" y="261739"/>
                  </a:lnTo>
                  <a:lnTo>
                    <a:pt x="1495028" y="162718"/>
                  </a:lnTo>
                  <a:lnTo>
                    <a:pt x="1655960" y="162718"/>
                  </a:lnTo>
                  <a:lnTo>
                    <a:pt x="1655960" y="128587"/>
                  </a:lnTo>
                  <a:lnTo>
                    <a:pt x="1495028" y="128587"/>
                  </a:lnTo>
                  <a:lnTo>
                    <a:pt x="1495028" y="39489"/>
                  </a:lnTo>
                  <a:lnTo>
                    <a:pt x="1666874" y="39489"/>
                  </a:lnTo>
                  <a:lnTo>
                    <a:pt x="1666874" y="5160"/>
                  </a:lnTo>
                  <a:close/>
                </a:path>
                <a:path w="2292350" h="301625">
                  <a:moveTo>
                    <a:pt x="1267222" y="5160"/>
                  </a:moveTo>
                  <a:lnTo>
                    <a:pt x="1228724" y="5160"/>
                  </a:lnTo>
                  <a:lnTo>
                    <a:pt x="1228724" y="296068"/>
                  </a:lnTo>
                  <a:lnTo>
                    <a:pt x="1410493" y="296068"/>
                  </a:lnTo>
                  <a:lnTo>
                    <a:pt x="1410493" y="261739"/>
                  </a:lnTo>
                  <a:lnTo>
                    <a:pt x="1267222" y="261739"/>
                  </a:lnTo>
                  <a:lnTo>
                    <a:pt x="1267222" y="5160"/>
                  </a:lnTo>
                  <a:close/>
                </a:path>
                <a:path w="2292350" h="301625">
                  <a:moveTo>
                    <a:pt x="677465" y="5160"/>
                  </a:moveTo>
                  <a:lnTo>
                    <a:pt x="619521" y="5160"/>
                  </a:lnTo>
                  <a:lnTo>
                    <a:pt x="619521" y="296068"/>
                  </a:lnTo>
                  <a:lnTo>
                    <a:pt x="656629" y="296068"/>
                  </a:lnTo>
                  <a:lnTo>
                    <a:pt x="656629" y="48418"/>
                  </a:lnTo>
                  <a:lnTo>
                    <a:pt x="691926" y="48418"/>
                  </a:lnTo>
                  <a:lnTo>
                    <a:pt x="677465" y="5160"/>
                  </a:lnTo>
                  <a:close/>
                </a:path>
                <a:path w="2292350" h="301625">
                  <a:moveTo>
                    <a:pt x="691926" y="48418"/>
                  </a:moveTo>
                  <a:lnTo>
                    <a:pt x="656629" y="48418"/>
                  </a:lnTo>
                  <a:lnTo>
                    <a:pt x="740767" y="296068"/>
                  </a:lnTo>
                  <a:lnTo>
                    <a:pt x="775493" y="296068"/>
                  </a:lnTo>
                  <a:lnTo>
                    <a:pt x="790030" y="254199"/>
                  </a:lnTo>
                  <a:lnTo>
                    <a:pt x="760213" y="254199"/>
                  </a:lnTo>
                  <a:lnTo>
                    <a:pt x="757708" y="246150"/>
                  </a:lnTo>
                  <a:lnTo>
                    <a:pt x="754558" y="236290"/>
                  </a:lnTo>
                  <a:lnTo>
                    <a:pt x="750763" y="224619"/>
                  </a:lnTo>
                  <a:lnTo>
                    <a:pt x="746323" y="211137"/>
                  </a:lnTo>
                  <a:lnTo>
                    <a:pt x="691926" y="48418"/>
                  </a:lnTo>
                  <a:close/>
                </a:path>
                <a:path w="2292350" h="301625">
                  <a:moveTo>
                    <a:pt x="897135" y="52586"/>
                  </a:moveTo>
                  <a:lnTo>
                    <a:pt x="860027" y="52586"/>
                  </a:lnTo>
                  <a:lnTo>
                    <a:pt x="860027" y="296068"/>
                  </a:lnTo>
                  <a:lnTo>
                    <a:pt x="897135" y="296068"/>
                  </a:lnTo>
                  <a:lnTo>
                    <a:pt x="897135" y="52586"/>
                  </a:lnTo>
                  <a:close/>
                </a:path>
                <a:path w="2292350" h="301625">
                  <a:moveTo>
                    <a:pt x="897135" y="5160"/>
                  </a:moveTo>
                  <a:lnTo>
                    <a:pt x="845343" y="5160"/>
                  </a:lnTo>
                  <a:lnTo>
                    <a:pt x="775692" y="207566"/>
                  </a:lnTo>
                  <a:lnTo>
                    <a:pt x="770780" y="222015"/>
                  </a:lnTo>
                  <a:lnTo>
                    <a:pt x="766563" y="234603"/>
                  </a:lnTo>
                  <a:lnTo>
                    <a:pt x="763041" y="245331"/>
                  </a:lnTo>
                  <a:lnTo>
                    <a:pt x="760213" y="254199"/>
                  </a:lnTo>
                  <a:lnTo>
                    <a:pt x="790030" y="254199"/>
                  </a:lnTo>
                  <a:lnTo>
                    <a:pt x="860027" y="52586"/>
                  </a:lnTo>
                  <a:lnTo>
                    <a:pt x="897135" y="52586"/>
                  </a:lnTo>
                  <a:lnTo>
                    <a:pt x="897135" y="5160"/>
                  </a:lnTo>
                  <a:close/>
                </a:path>
                <a:path w="2292350" h="301625">
                  <a:moveTo>
                    <a:pt x="137318" y="199"/>
                  </a:moveTo>
                  <a:lnTo>
                    <a:pt x="83201" y="10077"/>
                  </a:lnTo>
                  <a:lnTo>
                    <a:pt x="38397" y="39390"/>
                  </a:lnTo>
                  <a:lnTo>
                    <a:pt x="9766" y="86798"/>
                  </a:lnTo>
                  <a:lnTo>
                    <a:pt x="1085" y="126435"/>
                  </a:lnTo>
                  <a:lnTo>
                    <a:pt x="0" y="148431"/>
                  </a:lnTo>
                  <a:lnTo>
                    <a:pt x="961" y="168932"/>
                  </a:lnTo>
                  <a:lnTo>
                    <a:pt x="8650" y="207925"/>
                  </a:lnTo>
                  <a:lnTo>
                    <a:pt x="23948" y="243501"/>
                  </a:lnTo>
                  <a:lnTo>
                    <a:pt x="60225" y="281881"/>
                  </a:lnTo>
                  <a:lnTo>
                    <a:pt x="114306" y="299833"/>
                  </a:lnTo>
                  <a:lnTo>
                    <a:pt x="136723" y="301030"/>
                  </a:lnTo>
                  <a:lnTo>
                    <a:pt x="158570" y="299474"/>
                  </a:lnTo>
                  <a:lnTo>
                    <a:pt x="178668" y="294804"/>
                  </a:lnTo>
                  <a:lnTo>
                    <a:pt x="197017" y="287021"/>
                  </a:lnTo>
                  <a:lnTo>
                    <a:pt x="213617" y="276125"/>
                  </a:lnTo>
                  <a:lnTo>
                    <a:pt x="222035" y="268089"/>
                  </a:lnTo>
                  <a:lnTo>
                    <a:pt x="133548" y="268089"/>
                  </a:lnTo>
                  <a:lnTo>
                    <a:pt x="120488" y="267233"/>
                  </a:lnTo>
                  <a:lnTo>
                    <a:pt x="84137" y="254397"/>
                  </a:lnTo>
                  <a:lnTo>
                    <a:pt x="56660" y="225989"/>
                  </a:lnTo>
                  <a:lnTo>
                    <a:pt x="42391" y="182984"/>
                  </a:lnTo>
                  <a:lnTo>
                    <a:pt x="39687" y="148233"/>
                  </a:lnTo>
                  <a:lnTo>
                    <a:pt x="40258" y="133952"/>
                  </a:lnTo>
                  <a:lnTo>
                    <a:pt x="48815" y="92373"/>
                  </a:lnTo>
                  <a:lnTo>
                    <a:pt x="70042" y="57937"/>
                  </a:lnTo>
                  <a:lnTo>
                    <a:pt x="105742" y="37157"/>
                  </a:lnTo>
                  <a:lnTo>
                    <a:pt x="136525" y="33139"/>
                  </a:lnTo>
                  <a:lnTo>
                    <a:pt x="222780" y="33139"/>
                  </a:lnTo>
                  <a:lnTo>
                    <a:pt x="210740" y="22424"/>
                  </a:lnTo>
                  <a:lnTo>
                    <a:pt x="194989" y="12700"/>
                  </a:lnTo>
                  <a:lnTo>
                    <a:pt x="177502" y="5755"/>
                  </a:lnTo>
                  <a:lnTo>
                    <a:pt x="158278" y="1588"/>
                  </a:lnTo>
                  <a:lnTo>
                    <a:pt x="137318" y="199"/>
                  </a:lnTo>
                  <a:close/>
                </a:path>
                <a:path w="2292350" h="301625">
                  <a:moveTo>
                    <a:pt x="218678" y="194072"/>
                  </a:moveTo>
                  <a:lnTo>
                    <a:pt x="198623" y="238981"/>
                  </a:lnTo>
                  <a:lnTo>
                    <a:pt x="163413" y="263426"/>
                  </a:lnTo>
                  <a:lnTo>
                    <a:pt x="133548" y="268089"/>
                  </a:lnTo>
                  <a:lnTo>
                    <a:pt x="222035" y="268089"/>
                  </a:lnTo>
                  <a:lnTo>
                    <a:pt x="249830" y="226269"/>
                  </a:lnTo>
                  <a:lnTo>
                    <a:pt x="257175" y="203795"/>
                  </a:lnTo>
                  <a:lnTo>
                    <a:pt x="218678" y="194072"/>
                  </a:lnTo>
                  <a:close/>
                </a:path>
                <a:path w="2292350" h="301625">
                  <a:moveTo>
                    <a:pt x="222780" y="33139"/>
                  </a:moveTo>
                  <a:lnTo>
                    <a:pt x="136525" y="33139"/>
                  </a:lnTo>
                  <a:lnTo>
                    <a:pt x="150490" y="34044"/>
                  </a:lnTo>
                  <a:lnTo>
                    <a:pt x="163214" y="36760"/>
                  </a:lnTo>
                  <a:lnTo>
                    <a:pt x="201910" y="66427"/>
                  </a:lnTo>
                  <a:lnTo>
                    <a:pt x="214312" y="93861"/>
                  </a:lnTo>
                  <a:lnTo>
                    <a:pt x="252213" y="84931"/>
                  </a:lnTo>
                  <a:lnTo>
                    <a:pt x="245231" y="65918"/>
                  </a:lnTo>
                  <a:lnTo>
                    <a:pt x="235991" y="49163"/>
                  </a:lnTo>
                  <a:lnTo>
                    <a:pt x="224494" y="34665"/>
                  </a:lnTo>
                  <a:lnTo>
                    <a:pt x="222780" y="33139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02779" y="604453"/>
              <a:ext cx="41275" cy="210820"/>
            </a:xfrm>
            <a:custGeom>
              <a:avLst/>
              <a:gdLst/>
              <a:ahLst/>
              <a:cxnLst/>
              <a:rect l="l" t="t" r="r" b="b"/>
              <a:pathLst>
                <a:path w="41275" h="210819">
                  <a:moveTo>
                    <a:pt x="0" y="170060"/>
                  </a:moveTo>
                  <a:lnTo>
                    <a:pt x="40679" y="170060"/>
                  </a:lnTo>
                  <a:lnTo>
                    <a:pt x="40679" y="210740"/>
                  </a:lnTo>
                  <a:lnTo>
                    <a:pt x="0" y="210740"/>
                  </a:lnTo>
                  <a:lnTo>
                    <a:pt x="0" y="170060"/>
                  </a:lnTo>
                  <a:close/>
                </a:path>
                <a:path w="41275" h="210819">
                  <a:moveTo>
                    <a:pt x="0" y="0"/>
                  </a:moveTo>
                  <a:lnTo>
                    <a:pt x="40679" y="0"/>
                  </a:lnTo>
                  <a:lnTo>
                    <a:pt x="40679" y="40679"/>
                  </a:lnTo>
                  <a:lnTo>
                    <a:pt x="0" y="406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42106" y="552264"/>
              <a:ext cx="156567" cy="116681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7539" y="545914"/>
              <a:ext cx="211534" cy="247649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351109" y="519125"/>
              <a:ext cx="2193290" cy="301625"/>
            </a:xfrm>
            <a:custGeom>
              <a:avLst/>
              <a:gdLst/>
              <a:ahLst/>
              <a:cxnLst/>
              <a:rect l="l" t="t" r="r" b="b"/>
              <a:pathLst>
                <a:path w="2193290" h="301625">
                  <a:moveTo>
                    <a:pt x="1975643" y="5159"/>
                  </a:moveTo>
                  <a:lnTo>
                    <a:pt x="2185986" y="5159"/>
                  </a:lnTo>
                  <a:lnTo>
                    <a:pt x="2185986" y="39489"/>
                  </a:lnTo>
                  <a:lnTo>
                    <a:pt x="2014140" y="39489"/>
                  </a:lnTo>
                  <a:lnTo>
                    <a:pt x="2014140" y="128587"/>
                  </a:lnTo>
                  <a:lnTo>
                    <a:pt x="2175073" y="128587"/>
                  </a:lnTo>
                  <a:lnTo>
                    <a:pt x="2175073" y="162718"/>
                  </a:lnTo>
                  <a:lnTo>
                    <a:pt x="2014140" y="162718"/>
                  </a:lnTo>
                  <a:lnTo>
                    <a:pt x="2014140" y="261739"/>
                  </a:lnTo>
                  <a:lnTo>
                    <a:pt x="2192734" y="261739"/>
                  </a:lnTo>
                  <a:lnTo>
                    <a:pt x="2192734" y="296068"/>
                  </a:lnTo>
                  <a:lnTo>
                    <a:pt x="1975643" y="296068"/>
                  </a:lnTo>
                  <a:lnTo>
                    <a:pt x="1975643" y="5159"/>
                  </a:lnTo>
                  <a:close/>
                </a:path>
                <a:path w="2193290" h="301625">
                  <a:moveTo>
                    <a:pt x="1705371" y="5159"/>
                  </a:moveTo>
                  <a:lnTo>
                    <a:pt x="1935955" y="5159"/>
                  </a:lnTo>
                  <a:lnTo>
                    <a:pt x="1935955" y="39489"/>
                  </a:lnTo>
                  <a:lnTo>
                    <a:pt x="1839713" y="39489"/>
                  </a:lnTo>
                  <a:lnTo>
                    <a:pt x="1839713" y="296068"/>
                  </a:lnTo>
                  <a:lnTo>
                    <a:pt x="1801217" y="296068"/>
                  </a:lnTo>
                  <a:lnTo>
                    <a:pt x="1801217" y="39489"/>
                  </a:lnTo>
                  <a:lnTo>
                    <a:pt x="1705371" y="39489"/>
                  </a:lnTo>
                  <a:lnTo>
                    <a:pt x="1705371" y="5159"/>
                  </a:lnTo>
                  <a:close/>
                </a:path>
                <a:path w="2193290" h="301625">
                  <a:moveTo>
                    <a:pt x="1456530" y="5159"/>
                  </a:moveTo>
                  <a:lnTo>
                    <a:pt x="1666875" y="5159"/>
                  </a:lnTo>
                  <a:lnTo>
                    <a:pt x="1666875" y="39489"/>
                  </a:lnTo>
                  <a:lnTo>
                    <a:pt x="1495028" y="39489"/>
                  </a:lnTo>
                  <a:lnTo>
                    <a:pt x="1495028" y="128587"/>
                  </a:lnTo>
                  <a:lnTo>
                    <a:pt x="1655961" y="128587"/>
                  </a:lnTo>
                  <a:lnTo>
                    <a:pt x="1655961" y="162718"/>
                  </a:lnTo>
                  <a:lnTo>
                    <a:pt x="1495028" y="162718"/>
                  </a:lnTo>
                  <a:lnTo>
                    <a:pt x="1495028" y="261739"/>
                  </a:lnTo>
                  <a:lnTo>
                    <a:pt x="1673621" y="261739"/>
                  </a:lnTo>
                  <a:lnTo>
                    <a:pt x="1673621" y="296068"/>
                  </a:lnTo>
                  <a:lnTo>
                    <a:pt x="1456530" y="296068"/>
                  </a:lnTo>
                  <a:lnTo>
                    <a:pt x="1456530" y="5159"/>
                  </a:lnTo>
                  <a:close/>
                </a:path>
                <a:path w="2193290" h="301625">
                  <a:moveTo>
                    <a:pt x="1228724" y="5159"/>
                  </a:moveTo>
                  <a:lnTo>
                    <a:pt x="1267221" y="5159"/>
                  </a:lnTo>
                  <a:lnTo>
                    <a:pt x="1267221" y="261739"/>
                  </a:lnTo>
                  <a:lnTo>
                    <a:pt x="1410493" y="261739"/>
                  </a:lnTo>
                  <a:lnTo>
                    <a:pt x="1410493" y="296068"/>
                  </a:lnTo>
                  <a:lnTo>
                    <a:pt x="1228724" y="296068"/>
                  </a:lnTo>
                  <a:lnTo>
                    <a:pt x="1228724" y="5159"/>
                  </a:lnTo>
                  <a:close/>
                </a:path>
                <a:path w="2193290" h="301625">
                  <a:moveTo>
                    <a:pt x="958849" y="5159"/>
                  </a:moveTo>
                  <a:lnTo>
                    <a:pt x="1068585" y="5159"/>
                  </a:lnTo>
                  <a:lnTo>
                    <a:pt x="1082216" y="5333"/>
                  </a:lnTo>
                  <a:lnTo>
                    <a:pt x="1123119" y="10126"/>
                  </a:lnTo>
                  <a:lnTo>
                    <a:pt x="1161826" y="33560"/>
                  </a:lnTo>
                  <a:lnTo>
                    <a:pt x="1178693" y="68560"/>
                  </a:lnTo>
                  <a:lnTo>
                    <a:pt x="1180901" y="89296"/>
                  </a:lnTo>
                  <a:lnTo>
                    <a:pt x="1179425" y="107137"/>
                  </a:lnTo>
                  <a:lnTo>
                    <a:pt x="1157287" y="152102"/>
                  </a:lnTo>
                  <a:lnTo>
                    <a:pt x="1124148" y="171375"/>
                  </a:lnTo>
                  <a:lnTo>
                    <a:pt x="1071959" y="177800"/>
                  </a:lnTo>
                  <a:lnTo>
                    <a:pt x="997346" y="177800"/>
                  </a:lnTo>
                  <a:lnTo>
                    <a:pt x="997346" y="296068"/>
                  </a:lnTo>
                  <a:lnTo>
                    <a:pt x="958849" y="296068"/>
                  </a:lnTo>
                  <a:lnTo>
                    <a:pt x="958849" y="5159"/>
                  </a:lnTo>
                  <a:close/>
                </a:path>
                <a:path w="2193290" h="301625">
                  <a:moveTo>
                    <a:pt x="619521" y="5159"/>
                  </a:moveTo>
                  <a:lnTo>
                    <a:pt x="677465" y="5159"/>
                  </a:lnTo>
                  <a:lnTo>
                    <a:pt x="746323" y="211137"/>
                  </a:lnTo>
                  <a:lnTo>
                    <a:pt x="750763" y="224618"/>
                  </a:lnTo>
                  <a:lnTo>
                    <a:pt x="754558" y="236289"/>
                  </a:lnTo>
                  <a:lnTo>
                    <a:pt x="757708" y="246149"/>
                  </a:lnTo>
                  <a:lnTo>
                    <a:pt x="760214" y="254198"/>
                  </a:lnTo>
                  <a:lnTo>
                    <a:pt x="763041" y="245330"/>
                  </a:lnTo>
                  <a:lnTo>
                    <a:pt x="766564" y="234602"/>
                  </a:lnTo>
                  <a:lnTo>
                    <a:pt x="770780" y="222014"/>
                  </a:lnTo>
                  <a:lnTo>
                    <a:pt x="775692" y="207565"/>
                  </a:lnTo>
                  <a:lnTo>
                    <a:pt x="845343" y="5159"/>
                  </a:lnTo>
                  <a:lnTo>
                    <a:pt x="897135" y="5159"/>
                  </a:lnTo>
                  <a:lnTo>
                    <a:pt x="897135" y="296068"/>
                  </a:lnTo>
                  <a:lnTo>
                    <a:pt x="860028" y="296068"/>
                  </a:lnTo>
                  <a:lnTo>
                    <a:pt x="860028" y="52585"/>
                  </a:lnTo>
                  <a:lnTo>
                    <a:pt x="775493" y="296068"/>
                  </a:lnTo>
                  <a:lnTo>
                    <a:pt x="740767" y="296068"/>
                  </a:lnTo>
                  <a:lnTo>
                    <a:pt x="656629" y="48418"/>
                  </a:lnTo>
                  <a:lnTo>
                    <a:pt x="656629" y="296068"/>
                  </a:lnTo>
                  <a:lnTo>
                    <a:pt x="619521" y="296068"/>
                  </a:lnTo>
                  <a:lnTo>
                    <a:pt x="619521" y="5159"/>
                  </a:lnTo>
                  <a:close/>
                </a:path>
                <a:path w="2193290" h="301625">
                  <a:moveTo>
                    <a:pt x="137318" y="198"/>
                  </a:moveTo>
                  <a:lnTo>
                    <a:pt x="177502" y="5754"/>
                  </a:lnTo>
                  <a:lnTo>
                    <a:pt x="224494" y="34664"/>
                  </a:lnTo>
                  <a:lnTo>
                    <a:pt x="252214" y="84931"/>
                  </a:lnTo>
                  <a:lnTo>
                    <a:pt x="214312" y="93860"/>
                  </a:lnTo>
                  <a:lnTo>
                    <a:pt x="208681" y="79064"/>
                  </a:lnTo>
                  <a:lnTo>
                    <a:pt x="201910" y="66426"/>
                  </a:lnTo>
                  <a:lnTo>
                    <a:pt x="163214" y="36760"/>
                  </a:lnTo>
                  <a:lnTo>
                    <a:pt x="136524" y="33139"/>
                  </a:lnTo>
                  <a:lnTo>
                    <a:pt x="120445" y="34143"/>
                  </a:lnTo>
                  <a:lnTo>
                    <a:pt x="80466" y="49212"/>
                  </a:lnTo>
                  <a:lnTo>
                    <a:pt x="54216" y="79517"/>
                  </a:lnTo>
                  <a:lnTo>
                    <a:pt x="41969" y="119881"/>
                  </a:lnTo>
                  <a:lnTo>
                    <a:pt x="39687" y="148232"/>
                  </a:lnTo>
                  <a:lnTo>
                    <a:pt x="40363" y="166197"/>
                  </a:lnTo>
                  <a:lnTo>
                    <a:pt x="50502" y="213022"/>
                  </a:lnTo>
                  <a:lnTo>
                    <a:pt x="73477" y="246676"/>
                  </a:lnTo>
                  <a:lnTo>
                    <a:pt x="107900" y="264666"/>
                  </a:lnTo>
                  <a:lnTo>
                    <a:pt x="133548" y="268089"/>
                  </a:lnTo>
                  <a:lnTo>
                    <a:pt x="149100" y="266923"/>
                  </a:lnTo>
                  <a:lnTo>
                    <a:pt x="188317" y="249435"/>
                  </a:lnTo>
                  <a:lnTo>
                    <a:pt x="213804" y="211298"/>
                  </a:lnTo>
                  <a:lnTo>
                    <a:pt x="218678" y="194071"/>
                  </a:lnTo>
                  <a:lnTo>
                    <a:pt x="257174" y="203795"/>
                  </a:lnTo>
                  <a:lnTo>
                    <a:pt x="240233" y="245591"/>
                  </a:lnTo>
                  <a:lnTo>
                    <a:pt x="213618" y="276125"/>
                  </a:lnTo>
                  <a:lnTo>
                    <a:pt x="178668" y="294803"/>
                  </a:lnTo>
                  <a:lnTo>
                    <a:pt x="136723" y="301029"/>
                  </a:lnTo>
                  <a:lnTo>
                    <a:pt x="114306" y="299832"/>
                  </a:lnTo>
                  <a:lnTo>
                    <a:pt x="76057" y="290258"/>
                  </a:lnTo>
                  <a:lnTo>
                    <a:pt x="34280" y="258440"/>
                  </a:lnTo>
                  <a:lnTo>
                    <a:pt x="8650" y="207925"/>
                  </a:lnTo>
                  <a:lnTo>
                    <a:pt x="961" y="168932"/>
                  </a:lnTo>
                  <a:lnTo>
                    <a:pt x="0" y="148431"/>
                  </a:lnTo>
                  <a:lnTo>
                    <a:pt x="1085" y="126435"/>
                  </a:lnTo>
                  <a:lnTo>
                    <a:pt x="9766" y="86797"/>
                  </a:lnTo>
                  <a:lnTo>
                    <a:pt x="38397" y="39389"/>
                  </a:lnTo>
                  <a:lnTo>
                    <a:pt x="83201" y="10076"/>
                  </a:lnTo>
                  <a:lnTo>
                    <a:pt x="118473" y="1296"/>
                  </a:lnTo>
                  <a:lnTo>
                    <a:pt x="137318" y="198"/>
                  </a:lnTo>
                  <a:close/>
                </a:path>
                <a:path w="2193290" h="301625">
                  <a:moveTo>
                    <a:pt x="432395" y="0"/>
                  </a:moveTo>
                  <a:lnTo>
                    <a:pt x="470693" y="4812"/>
                  </a:lnTo>
                  <a:lnTo>
                    <a:pt x="520234" y="29821"/>
                  </a:lnTo>
                  <a:lnTo>
                    <a:pt x="554335" y="72925"/>
                  </a:lnTo>
                  <a:lnTo>
                    <a:pt x="567060" y="109661"/>
                  </a:lnTo>
                  <a:lnTo>
                    <a:pt x="571301" y="151010"/>
                  </a:lnTo>
                  <a:lnTo>
                    <a:pt x="570185" y="172553"/>
                  </a:lnTo>
                  <a:lnTo>
                    <a:pt x="561255" y="212142"/>
                  </a:lnTo>
                  <a:lnTo>
                    <a:pt x="543582" y="246589"/>
                  </a:lnTo>
                  <a:lnTo>
                    <a:pt x="502840" y="283071"/>
                  </a:lnTo>
                  <a:lnTo>
                    <a:pt x="450825" y="299907"/>
                  </a:lnTo>
                  <a:lnTo>
                    <a:pt x="432196" y="301029"/>
                  </a:lnTo>
                  <a:lnTo>
                    <a:pt x="412204" y="299789"/>
                  </a:lnTo>
                  <a:lnTo>
                    <a:pt x="358774" y="281185"/>
                  </a:lnTo>
                  <a:lnTo>
                    <a:pt x="319075" y="243271"/>
                  </a:lnTo>
                  <a:lnTo>
                    <a:pt x="297259" y="191690"/>
                  </a:lnTo>
                  <a:lnTo>
                    <a:pt x="293092" y="154384"/>
                  </a:lnTo>
                  <a:lnTo>
                    <a:pt x="295523" y="120135"/>
                  </a:lnTo>
                  <a:lnTo>
                    <a:pt x="314969" y="63431"/>
                  </a:lnTo>
                  <a:lnTo>
                    <a:pt x="352846" y="23049"/>
                  </a:lnTo>
                  <a:lnTo>
                    <a:pt x="403051" y="2561"/>
                  </a:lnTo>
                  <a:lnTo>
                    <a:pt x="432395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784604" y="545207"/>
            <a:ext cx="2158367" cy="353845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76786" y="540711"/>
            <a:ext cx="1555501" cy="354024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765383" y="545207"/>
            <a:ext cx="1209054" cy="280652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357856" y="949734"/>
            <a:ext cx="982344" cy="304165"/>
            <a:chOff x="357856" y="949734"/>
            <a:chExt cx="982344" cy="304165"/>
          </a:xfrm>
        </p:grpSpPr>
        <p:sp>
          <p:nvSpPr>
            <p:cNvPr id="18" name="object 18" descr=""/>
            <p:cNvSpPr/>
            <p:nvPr/>
          </p:nvSpPr>
          <p:spPr>
            <a:xfrm>
              <a:off x="364206" y="956085"/>
              <a:ext cx="969644" cy="291465"/>
            </a:xfrm>
            <a:custGeom>
              <a:avLst/>
              <a:gdLst/>
              <a:ahLst/>
              <a:cxnLst/>
              <a:rect l="l" t="t" r="r" b="b"/>
              <a:pathLst>
                <a:path w="969644" h="291465">
                  <a:moveTo>
                    <a:pt x="969565" y="250229"/>
                  </a:moveTo>
                  <a:lnTo>
                    <a:pt x="928885" y="250229"/>
                  </a:lnTo>
                  <a:lnTo>
                    <a:pt x="928885" y="290908"/>
                  </a:lnTo>
                  <a:lnTo>
                    <a:pt x="969565" y="290908"/>
                  </a:lnTo>
                  <a:lnTo>
                    <a:pt x="969565" y="250229"/>
                  </a:lnTo>
                  <a:close/>
                </a:path>
                <a:path w="969644" h="291465">
                  <a:moveTo>
                    <a:pt x="969565" y="80168"/>
                  </a:moveTo>
                  <a:lnTo>
                    <a:pt x="928885" y="80168"/>
                  </a:lnTo>
                  <a:lnTo>
                    <a:pt x="928885" y="120848"/>
                  </a:lnTo>
                  <a:lnTo>
                    <a:pt x="969565" y="120848"/>
                  </a:lnTo>
                  <a:lnTo>
                    <a:pt x="969565" y="80168"/>
                  </a:lnTo>
                  <a:close/>
                </a:path>
                <a:path w="969644" h="291465">
                  <a:moveTo>
                    <a:pt x="487957" y="0"/>
                  </a:moveTo>
                  <a:lnTo>
                    <a:pt x="358973" y="0"/>
                  </a:lnTo>
                  <a:lnTo>
                    <a:pt x="358973" y="290908"/>
                  </a:lnTo>
                  <a:lnTo>
                    <a:pt x="397470" y="290908"/>
                  </a:lnTo>
                  <a:lnTo>
                    <a:pt x="397470" y="161726"/>
                  </a:lnTo>
                  <a:lnTo>
                    <a:pt x="515819" y="161726"/>
                  </a:lnTo>
                  <a:lnTo>
                    <a:pt x="509587" y="158551"/>
                  </a:lnTo>
                  <a:lnTo>
                    <a:pt x="529158" y="154706"/>
                  </a:lnTo>
                  <a:lnTo>
                    <a:pt x="546000" y="148927"/>
                  </a:lnTo>
                  <a:lnTo>
                    <a:pt x="560114" y="141212"/>
                  </a:lnTo>
                  <a:lnTo>
                    <a:pt x="571499" y="131564"/>
                  </a:lnTo>
                  <a:lnTo>
                    <a:pt x="573980" y="128389"/>
                  </a:lnTo>
                  <a:lnTo>
                    <a:pt x="397470" y="128389"/>
                  </a:lnTo>
                  <a:lnTo>
                    <a:pt x="397470" y="32146"/>
                  </a:lnTo>
                  <a:lnTo>
                    <a:pt x="577023" y="32146"/>
                  </a:lnTo>
                  <a:lnTo>
                    <a:pt x="572876" y="26348"/>
                  </a:lnTo>
                  <a:lnTo>
                    <a:pt x="535805" y="4408"/>
                  </a:lnTo>
                  <a:lnTo>
                    <a:pt x="506238" y="489"/>
                  </a:lnTo>
                  <a:lnTo>
                    <a:pt x="487957" y="0"/>
                  </a:lnTo>
                  <a:close/>
                </a:path>
                <a:path w="969644" h="291465">
                  <a:moveTo>
                    <a:pt x="515819" y="161726"/>
                  </a:moveTo>
                  <a:lnTo>
                    <a:pt x="452040" y="161726"/>
                  </a:lnTo>
                  <a:lnTo>
                    <a:pt x="459184" y="162189"/>
                  </a:lnTo>
                  <a:lnTo>
                    <a:pt x="463549" y="163114"/>
                  </a:lnTo>
                  <a:lnTo>
                    <a:pt x="500769" y="190450"/>
                  </a:lnTo>
                  <a:lnTo>
                    <a:pt x="528438" y="230385"/>
                  </a:lnTo>
                  <a:lnTo>
                    <a:pt x="566935" y="290908"/>
                  </a:lnTo>
                  <a:lnTo>
                    <a:pt x="615354" y="290908"/>
                  </a:lnTo>
                  <a:lnTo>
                    <a:pt x="564752" y="211733"/>
                  </a:lnTo>
                  <a:lnTo>
                    <a:pt x="541126" y="181260"/>
                  </a:lnTo>
                  <a:lnTo>
                    <a:pt x="516726" y="162189"/>
                  </a:lnTo>
                  <a:lnTo>
                    <a:pt x="515819" y="161726"/>
                  </a:lnTo>
                  <a:close/>
                </a:path>
                <a:path w="969644" h="291465">
                  <a:moveTo>
                    <a:pt x="577023" y="32146"/>
                  </a:moveTo>
                  <a:lnTo>
                    <a:pt x="489545" y="32146"/>
                  </a:lnTo>
                  <a:lnTo>
                    <a:pt x="504632" y="32977"/>
                  </a:lnTo>
                  <a:lnTo>
                    <a:pt x="517549" y="35470"/>
                  </a:lnTo>
                  <a:lnTo>
                    <a:pt x="548109" y="60572"/>
                  </a:lnTo>
                  <a:lnTo>
                    <a:pt x="551854" y="79375"/>
                  </a:lnTo>
                  <a:lnTo>
                    <a:pt x="551370" y="86289"/>
                  </a:lnTo>
                  <a:lnTo>
                    <a:pt x="528488" y="119794"/>
                  </a:lnTo>
                  <a:lnTo>
                    <a:pt x="480218" y="128389"/>
                  </a:lnTo>
                  <a:lnTo>
                    <a:pt x="573980" y="128389"/>
                  </a:lnTo>
                  <a:lnTo>
                    <a:pt x="580268" y="120340"/>
                  </a:lnTo>
                  <a:lnTo>
                    <a:pt x="586531" y="107900"/>
                  </a:lnTo>
                  <a:lnTo>
                    <a:pt x="590289" y="94245"/>
                  </a:lnTo>
                  <a:lnTo>
                    <a:pt x="591542" y="79375"/>
                  </a:lnTo>
                  <a:lnTo>
                    <a:pt x="590785" y="67630"/>
                  </a:lnTo>
                  <a:lnTo>
                    <a:pt x="588515" y="56405"/>
                  </a:lnTo>
                  <a:lnTo>
                    <a:pt x="584733" y="45702"/>
                  </a:lnTo>
                  <a:lnTo>
                    <a:pt x="579401" y="35470"/>
                  </a:lnTo>
                  <a:lnTo>
                    <a:pt x="577023" y="32146"/>
                  </a:lnTo>
                  <a:close/>
                </a:path>
                <a:path w="969644" h="291465">
                  <a:moveTo>
                    <a:pt x="863202" y="0"/>
                  </a:moveTo>
                  <a:lnTo>
                    <a:pt x="652859" y="0"/>
                  </a:lnTo>
                  <a:lnTo>
                    <a:pt x="652859" y="290908"/>
                  </a:lnTo>
                  <a:lnTo>
                    <a:pt x="869949" y="290908"/>
                  </a:lnTo>
                  <a:lnTo>
                    <a:pt x="869949" y="256579"/>
                  </a:lnTo>
                  <a:lnTo>
                    <a:pt x="691356" y="256579"/>
                  </a:lnTo>
                  <a:lnTo>
                    <a:pt x="691356" y="157558"/>
                  </a:lnTo>
                  <a:lnTo>
                    <a:pt x="852288" y="157558"/>
                  </a:lnTo>
                  <a:lnTo>
                    <a:pt x="852288" y="123427"/>
                  </a:lnTo>
                  <a:lnTo>
                    <a:pt x="691356" y="123427"/>
                  </a:lnTo>
                  <a:lnTo>
                    <a:pt x="691356" y="34329"/>
                  </a:lnTo>
                  <a:lnTo>
                    <a:pt x="863202" y="34329"/>
                  </a:lnTo>
                  <a:lnTo>
                    <a:pt x="863202" y="0"/>
                  </a:lnTo>
                  <a:close/>
                </a:path>
                <a:path w="969644" h="291465">
                  <a:moveTo>
                    <a:pt x="290710" y="0"/>
                  </a:moveTo>
                  <a:lnTo>
                    <a:pt x="252213" y="0"/>
                  </a:lnTo>
                  <a:lnTo>
                    <a:pt x="252213" y="290908"/>
                  </a:lnTo>
                  <a:lnTo>
                    <a:pt x="290710" y="290908"/>
                  </a:lnTo>
                  <a:lnTo>
                    <a:pt x="290710" y="0"/>
                  </a:lnTo>
                  <a:close/>
                </a:path>
                <a:path w="969644" h="291465">
                  <a:moveTo>
                    <a:pt x="196254" y="0"/>
                  </a:moveTo>
                  <a:lnTo>
                    <a:pt x="0" y="0"/>
                  </a:lnTo>
                  <a:lnTo>
                    <a:pt x="0" y="290908"/>
                  </a:lnTo>
                  <a:lnTo>
                    <a:pt x="38496" y="290908"/>
                  </a:lnTo>
                  <a:lnTo>
                    <a:pt x="38496" y="158750"/>
                  </a:lnTo>
                  <a:lnTo>
                    <a:pt x="175021" y="158750"/>
                  </a:lnTo>
                  <a:lnTo>
                    <a:pt x="175021" y="124420"/>
                  </a:lnTo>
                  <a:lnTo>
                    <a:pt x="38496" y="124420"/>
                  </a:lnTo>
                  <a:lnTo>
                    <a:pt x="38496" y="34329"/>
                  </a:lnTo>
                  <a:lnTo>
                    <a:pt x="196254" y="34329"/>
                  </a:lnTo>
                  <a:lnTo>
                    <a:pt x="196254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293092" y="1036253"/>
              <a:ext cx="41275" cy="210820"/>
            </a:xfrm>
            <a:custGeom>
              <a:avLst/>
              <a:gdLst/>
              <a:ahLst/>
              <a:cxnLst/>
              <a:rect l="l" t="t" r="r" b="b"/>
              <a:pathLst>
                <a:path w="41275" h="210819">
                  <a:moveTo>
                    <a:pt x="0" y="170060"/>
                  </a:moveTo>
                  <a:lnTo>
                    <a:pt x="40679" y="170060"/>
                  </a:lnTo>
                  <a:lnTo>
                    <a:pt x="40679" y="210740"/>
                  </a:lnTo>
                  <a:lnTo>
                    <a:pt x="0" y="210740"/>
                  </a:lnTo>
                  <a:lnTo>
                    <a:pt x="0" y="170060"/>
                  </a:lnTo>
                  <a:close/>
                </a:path>
                <a:path w="41275" h="210819">
                  <a:moveTo>
                    <a:pt x="0" y="0"/>
                  </a:moveTo>
                  <a:lnTo>
                    <a:pt x="40679" y="0"/>
                  </a:lnTo>
                  <a:lnTo>
                    <a:pt x="40679" y="40679"/>
                  </a:lnTo>
                  <a:lnTo>
                    <a:pt x="0" y="4067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5326" y="981881"/>
              <a:ext cx="167084" cy="10894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64206" y="956084"/>
              <a:ext cx="869950" cy="291465"/>
            </a:xfrm>
            <a:custGeom>
              <a:avLst/>
              <a:gdLst/>
              <a:ahLst/>
              <a:cxnLst/>
              <a:rect l="l" t="t" r="r" b="b"/>
              <a:pathLst>
                <a:path w="869950" h="291465">
                  <a:moveTo>
                    <a:pt x="652859" y="0"/>
                  </a:moveTo>
                  <a:lnTo>
                    <a:pt x="863203" y="0"/>
                  </a:lnTo>
                  <a:lnTo>
                    <a:pt x="863203" y="34329"/>
                  </a:lnTo>
                  <a:lnTo>
                    <a:pt x="691356" y="34329"/>
                  </a:lnTo>
                  <a:lnTo>
                    <a:pt x="691356" y="123428"/>
                  </a:lnTo>
                  <a:lnTo>
                    <a:pt x="852289" y="123428"/>
                  </a:lnTo>
                  <a:lnTo>
                    <a:pt x="852289" y="157559"/>
                  </a:lnTo>
                  <a:lnTo>
                    <a:pt x="691356" y="157559"/>
                  </a:lnTo>
                  <a:lnTo>
                    <a:pt x="691356" y="256579"/>
                  </a:lnTo>
                  <a:lnTo>
                    <a:pt x="869949" y="256579"/>
                  </a:lnTo>
                  <a:lnTo>
                    <a:pt x="869949" y="290909"/>
                  </a:lnTo>
                  <a:lnTo>
                    <a:pt x="652859" y="290909"/>
                  </a:lnTo>
                  <a:lnTo>
                    <a:pt x="652859" y="0"/>
                  </a:lnTo>
                  <a:close/>
                </a:path>
                <a:path w="869950" h="291465">
                  <a:moveTo>
                    <a:pt x="358973" y="0"/>
                  </a:moveTo>
                  <a:lnTo>
                    <a:pt x="487957" y="0"/>
                  </a:lnTo>
                  <a:lnTo>
                    <a:pt x="506238" y="489"/>
                  </a:lnTo>
                  <a:lnTo>
                    <a:pt x="547092" y="7838"/>
                  </a:lnTo>
                  <a:lnTo>
                    <a:pt x="579437" y="35520"/>
                  </a:lnTo>
                  <a:lnTo>
                    <a:pt x="591542" y="79375"/>
                  </a:lnTo>
                  <a:lnTo>
                    <a:pt x="590289" y="94245"/>
                  </a:lnTo>
                  <a:lnTo>
                    <a:pt x="571499" y="131563"/>
                  </a:lnTo>
                  <a:lnTo>
                    <a:pt x="529158" y="154706"/>
                  </a:lnTo>
                  <a:lnTo>
                    <a:pt x="509587" y="158551"/>
                  </a:lnTo>
                  <a:lnTo>
                    <a:pt x="516768" y="162210"/>
                  </a:lnTo>
                  <a:lnTo>
                    <a:pt x="549225" y="190450"/>
                  </a:lnTo>
                  <a:lnTo>
                    <a:pt x="615354" y="290909"/>
                  </a:lnTo>
                  <a:lnTo>
                    <a:pt x="566935" y="290909"/>
                  </a:lnTo>
                  <a:lnTo>
                    <a:pt x="528438" y="230385"/>
                  </a:lnTo>
                  <a:lnTo>
                    <a:pt x="520377" y="218058"/>
                  </a:lnTo>
                  <a:lnTo>
                    <a:pt x="495343" y="183877"/>
                  </a:lnTo>
                  <a:lnTo>
                    <a:pt x="459184" y="162189"/>
                  </a:lnTo>
                  <a:lnTo>
                    <a:pt x="452040" y="161726"/>
                  </a:lnTo>
                  <a:lnTo>
                    <a:pt x="442118" y="161726"/>
                  </a:lnTo>
                  <a:lnTo>
                    <a:pt x="397470" y="161726"/>
                  </a:lnTo>
                  <a:lnTo>
                    <a:pt x="397470" y="290909"/>
                  </a:lnTo>
                  <a:lnTo>
                    <a:pt x="358973" y="290909"/>
                  </a:lnTo>
                  <a:lnTo>
                    <a:pt x="358973" y="0"/>
                  </a:lnTo>
                  <a:close/>
                </a:path>
                <a:path w="869950" h="291465">
                  <a:moveTo>
                    <a:pt x="252214" y="0"/>
                  </a:moveTo>
                  <a:lnTo>
                    <a:pt x="290710" y="0"/>
                  </a:lnTo>
                  <a:lnTo>
                    <a:pt x="290710" y="290909"/>
                  </a:lnTo>
                  <a:lnTo>
                    <a:pt x="252214" y="290909"/>
                  </a:lnTo>
                  <a:lnTo>
                    <a:pt x="252214" y="0"/>
                  </a:lnTo>
                  <a:close/>
                </a:path>
                <a:path w="869950" h="291465">
                  <a:moveTo>
                    <a:pt x="0" y="0"/>
                  </a:moveTo>
                  <a:lnTo>
                    <a:pt x="196254" y="0"/>
                  </a:lnTo>
                  <a:lnTo>
                    <a:pt x="196254" y="34329"/>
                  </a:lnTo>
                  <a:lnTo>
                    <a:pt x="38496" y="34329"/>
                  </a:lnTo>
                  <a:lnTo>
                    <a:pt x="38496" y="124420"/>
                  </a:lnTo>
                  <a:lnTo>
                    <a:pt x="175021" y="124420"/>
                  </a:lnTo>
                  <a:lnTo>
                    <a:pt x="175021" y="158750"/>
                  </a:lnTo>
                  <a:lnTo>
                    <a:pt x="38496" y="158750"/>
                  </a:lnTo>
                  <a:lnTo>
                    <a:pt x="38496" y="290909"/>
                  </a:lnTo>
                  <a:lnTo>
                    <a:pt x="0" y="290909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503870" y="977007"/>
            <a:ext cx="2969201" cy="353845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606887" y="972511"/>
            <a:ext cx="1555501" cy="354024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295485" y="977007"/>
            <a:ext cx="1209054" cy="280652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2308127" y="1692069"/>
            <a:ext cx="1762760" cy="238760"/>
            <a:chOff x="2308127" y="1692069"/>
            <a:chExt cx="1762760" cy="238760"/>
          </a:xfrm>
        </p:grpSpPr>
        <p:sp>
          <p:nvSpPr>
            <p:cNvPr id="26" name="object 26" descr=""/>
            <p:cNvSpPr/>
            <p:nvPr/>
          </p:nvSpPr>
          <p:spPr>
            <a:xfrm>
              <a:off x="2314477" y="1698420"/>
              <a:ext cx="1750060" cy="226060"/>
            </a:xfrm>
            <a:custGeom>
              <a:avLst/>
              <a:gdLst/>
              <a:ahLst/>
              <a:cxnLst/>
              <a:rect l="l" t="t" r="r" b="b"/>
              <a:pathLst>
                <a:path w="1750060" h="226060">
                  <a:moveTo>
                    <a:pt x="1749573" y="180082"/>
                  </a:moveTo>
                  <a:lnTo>
                    <a:pt x="1707752" y="180082"/>
                  </a:lnTo>
                  <a:lnTo>
                    <a:pt x="1707752" y="221902"/>
                  </a:lnTo>
                  <a:lnTo>
                    <a:pt x="1749573" y="221902"/>
                  </a:lnTo>
                  <a:lnTo>
                    <a:pt x="1749573" y="180082"/>
                  </a:lnTo>
                  <a:close/>
                </a:path>
                <a:path w="1750060" h="226060">
                  <a:moveTo>
                    <a:pt x="1749573" y="63846"/>
                  </a:moveTo>
                  <a:lnTo>
                    <a:pt x="1707752" y="63846"/>
                  </a:lnTo>
                  <a:lnTo>
                    <a:pt x="1707752" y="105667"/>
                  </a:lnTo>
                  <a:lnTo>
                    <a:pt x="1749573" y="105667"/>
                  </a:lnTo>
                  <a:lnTo>
                    <a:pt x="1749573" y="63846"/>
                  </a:lnTo>
                  <a:close/>
                </a:path>
                <a:path w="1750060" h="226060">
                  <a:moveTo>
                    <a:pt x="789632" y="3719"/>
                  </a:moveTo>
                  <a:lnTo>
                    <a:pt x="718939" y="3719"/>
                  </a:lnTo>
                  <a:lnTo>
                    <a:pt x="718939" y="221902"/>
                  </a:lnTo>
                  <a:lnTo>
                    <a:pt x="762991" y="221902"/>
                  </a:lnTo>
                  <a:lnTo>
                    <a:pt x="762991" y="139600"/>
                  </a:lnTo>
                  <a:lnTo>
                    <a:pt x="791716" y="139600"/>
                  </a:lnTo>
                  <a:lnTo>
                    <a:pt x="837406" y="136475"/>
                  </a:lnTo>
                  <a:lnTo>
                    <a:pt x="870501" y="116848"/>
                  </a:lnTo>
                  <a:lnTo>
                    <a:pt x="879697" y="102542"/>
                  </a:lnTo>
                  <a:lnTo>
                    <a:pt x="762991" y="102542"/>
                  </a:lnTo>
                  <a:lnTo>
                    <a:pt x="762991" y="40629"/>
                  </a:lnTo>
                  <a:lnTo>
                    <a:pt x="880319" y="40629"/>
                  </a:lnTo>
                  <a:lnTo>
                    <a:pt x="878956" y="37174"/>
                  </a:lnTo>
                  <a:lnTo>
                    <a:pt x="851015" y="10171"/>
                  </a:lnTo>
                  <a:lnTo>
                    <a:pt x="807975" y="3924"/>
                  </a:lnTo>
                  <a:lnTo>
                    <a:pt x="789632" y="3719"/>
                  </a:lnTo>
                  <a:close/>
                </a:path>
                <a:path w="1750060" h="226060">
                  <a:moveTo>
                    <a:pt x="880319" y="40629"/>
                  </a:moveTo>
                  <a:lnTo>
                    <a:pt x="784274" y="40629"/>
                  </a:lnTo>
                  <a:lnTo>
                    <a:pt x="795185" y="40722"/>
                  </a:lnTo>
                  <a:lnTo>
                    <a:pt x="804105" y="41002"/>
                  </a:lnTo>
                  <a:lnTo>
                    <a:pt x="840680" y="63500"/>
                  </a:lnTo>
                  <a:lnTo>
                    <a:pt x="840680" y="77886"/>
                  </a:lnTo>
                  <a:lnTo>
                    <a:pt x="808831" y="101686"/>
                  </a:lnTo>
                  <a:lnTo>
                    <a:pt x="787102" y="102542"/>
                  </a:lnTo>
                  <a:lnTo>
                    <a:pt x="879697" y="102542"/>
                  </a:lnTo>
                  <a:lnTo>
                    <a:pt x="881970" y="97380"/>
                  </a:lnTo>
                  <a:lnTo>
                    <a:pt x="884249" y="89333"/>
                  </a:lnTo>
                  <a:lnTo>
                    <a:pt x="885616" y="80487"/>
                  </a:lnTo>
                  <a:lnTo>
                    <a:pt x="886072" y="70841"/>
                  </a:lnTo>
                  <a:lnTo>
                    <a:pt x="885282" y="58419"/>
                  </a:lnTo>
                  <a:lnTo>
                    <a:pt x="882910" y="47196"/>
                  </a:lnTo>
                  <a:lnTo>
                    <a:pt x="880319" y="40629"/>
                  </a:lnTo>
                  <a:close/>
                </a:path>
                <a:path w="1750060" h="226060">
                  <a:moveTo>
                    <a:pt x="324990" y="0"/>
                  </a:moveTo>
                  <a:lnTo>
                    <a:pt x="277961" y="8632"/>
                  </a:lnTo>
                  <a:lnTo>
                    <a:pt x="243660" y="35113"/>
                  </a:lnTo>
                  <a:lnTo>
                    <a:pt x="225081" y="70172"/>
                  </a:lnTo>
                  <a:lnTo>
                    <a:pt x="219472" y="114151"/>
                  </a:lnTo>
                  <a:lnTo>
                    <a:pt x="221267" y="138795"/>
                  </a:lnTo>
                  <a:lnTo>
                    <a:pt x="235629" y="179686"/>
                  </a:lnTo>
                  <a:lnTo>
                    <a:pt x="263804" y="208921"/>
                  </a:lnTo>
                  <a:lnTo>
                    <a:pt x="302499" y="223767"/>
                  </a:lnTo>
                  <a:lnTo>
                    <a:pt x="325586" y="225623"/>
                  </a:lnTo>
                  <a:lnTo>
                    <a:pt x="348413" y="223758"/>
                  </a:lnTo>
                  <a:lnTo>
                    <a:pt x="368821" y="218163"/>
                  </a:lnTo>
                  <a:lnTo>
                    <a:pt x="386810" y="208838"/>
                  </a:lnTo>
                  <a:lnTo>
                    <a:pt x="402381" y="195783"/>
                  </a:lnTo>
                  <a:lnTo>
                    <a:pt x="408384" y="187970"/>
                  </a:lnTo>
                  <a:lnTo>
                    <a:pt x="325437" y="187970"/>
                  </a:lnTo>
                  <a:lnTo>
                    <a:pt x="312843" y="186774"/>
                  </a:lnTo>
                  <a:lnTo>
                    <a:pt x="274491" y="158162"/>
                  </a:lnTo>
                  <a:lnTo>
                    <a:pt x="264956" y="114151"/>
                  </a:lnTo>
                  <a:lnTo>
                    <a:pt x="264900" y="112067"/>
                  </a:lnTo>
                  <a:lnTo>
                    <a:pt x="265906" y="95021"/>
                  </a:lnTo>
                  <a:lnTo>
                    <a:pt x="281533" y="56330"/>
                  </a:lnTo>
                  <a:lnTo>
                    <a:pt x="325437" y="37652"/>
                  </a:lnTo>
                  <a:lnTo>
                    <a:pt x="408128" y="37652"/>
                  </a:lnTo>
                  <a:lnTo>
                    <a:pt x="402158" y="29913"/>
                  </a:lnTo>
                  <a:lnTo>
                    <a:pt x="386480" y="16826"/>
                  </a:lnTo>
                  <a:lnTo>
                    <a:pt x="368393" y="7478"/>
                  </a:lnTo>
                  <a:lnTo>
                    <a:pt x="347896" y="1869"/>
                  </a:lnTo>
                  <a:lnTo>
                    <a:pt x="324990" y="0"/>
                  </a:lnTo>
                  <a:close/>
                </a:path>
                <a:path w="1750060" h="226060">
                  <a:moveTo>
                    <a:pt x="408128" y="37652"/>
                  </a:moveTo>
                  <a:lnTo>
                    <a:pt x="325437" y="37652"/>
                  </a:lnTo>
                  <a:lnTo>
                    <a:pt x="338428" y="38820"/>
                  </a:lnTo>
                  <a:lnTo>
                    <a:pt x="349975" y="42266"/>
                  </a:lnTo>
                  <a:lnTo>
                    <a:pt x="381452" y="79324"/>
                  </a:lnTo>
                  <a:lnTo>
                    <a:pt x="385564" y="112067"/>
                  </a:lnTo>
                  <a:lnTo>
                    <a:pt x="384508" y="129856"/>
                  </a:lnTo>
                  <a:lnTo>
                    <a:pt x="368672" y="168993"/>
                  </a:lnTo>
                  <a:lnTo>
                    <a:pt x="325437" y="187970"/>
                  </a:lnTo>
                  <a:lnTo>
                    <a:pt x="408384" y="187970"/>
                  </a:lnTo>
                  <a:lnTo>
                    <a:pt x="429310" y="138089"/>
                  </a:lnTo>
                  <a:lnTo>
                    <a:pt x="431030" y="112067"/>
                  </a:lnTo>
                  <a:lnTo>
                    <a:pt x="429296" y="87928"/>
                  </a:lnTo>
                  <a:lnTo>
                    <a:pt x="423868" y="65669"/>
                  </a:lnTo>
                  <a:lnTo>
                    <a:pt x="414822" y="46331"/>
                  </a:lnTo>
                  <a:lnTo>
                    <a:pt x="408128" y="37652"/>
                  </a:lnTo>
                  <a:close/>
                </a:path>
                <a:path w="1750060" h="226060">
                  <a:moveTo>
                    <a:pt x="967383" y="5506"/>
                  </a:moveTo>
                  <a:lnTo>
                    <a:pt x="923329" y="5506"/>
                  </a:lnTo>
                  <a:lnTo>
                    <a:pt x="923329" y="221902"/>
                  </a:lnTo>
                  <a:lnTo>
                    <a:pt x="1076920" y="221902"/>
                  </a:lnTo>
                  <a:lnTo>
                    <a:pt x="1076920" y="185141"/>
                  </a:lnTo>
                  <a:lnTo>
                    <a:pt x="967383" y="185141"/>
                  </a:lnTo>
                  <a:lnTo>
                    <a:pt x="967383" y="5506"/>
                  </a:lnTo>
                  <a:close/>
                </a:path>
                <a:path w="1750060" h="226060">
                  <a:moveTo>
                    <a:pt x="1658590" y="3719"/>
                  </a:moveTo>
                  <a:lnTo>
                    <a:pt x="1496814" y="3719"/>
                  </a:lnTo>
                  <a:lnTo>
                    <a:pt x="1496814" y="221902"/>
                  </a:lnTo>
                  <a:lnTo>
                    <a:pt x="1662757" y="221902"/>
                  </a:lnTo>
                  <a:lnTo>
                    <a:pt x="1662757" y="185141"/>
                  </a:lnTo>
                  <a:lnTo>
                    <a:pt x="1540866" y="185141"/>
                  </a:lnTo>
                  <a:lnTo>
                    <a:pt x="1540866" y="125759"/>
                  </a:lnTo>
                  <a:lnTo>
                    <a:pt x="1650404" y="125759"/>
                  </a:lnTo>
                  <a:lnTo>
                    <a:pt x="1650404" y="88999"/>
                  </a:lnTo>
                  <a:lnTo>
                    <a:pt x="1540866" y="88999"/>
                  </a:lnTo>
                  <a:lnTo>
                    <a:pt x="1540866" y="40629"/>
                  </a:lnTo>
                  <a:lnTo>
                    <a:pt x="1658590" y="40629"/>
                  </a:lnTo>
                  <a:lnTo>
                    <a:pt x="1658590" y="3719"/>
                  </a:lnTo>
                  <a:close/>
                </a:path>
                <a:path w="1750060" h="226060">
                  <a:moveTo>
                    <a:pt x="1404242" y="40629"/>
                  </a:moveTo>
                  <a:lnTo>
                    <a:pt x="1360190" y="40629"/>
                  </a:lnTo>
                  <a:lnTo>
                    <a:pt x="1360190" y="221902"/>
                  </a:lnTo>
                  <a:lnTo>
                    <a:pt x="1404242" y="221902"/>
                  </a:lnTo>
                  <a:lnTo>
                    <a:pt x="1404242" y="40629"/>
                  </a:lnTo>
                  <a:close/>
                </a:path>
                <a:path w="1750060" h="226060">
                  <a:moveTo>
                    <a:pt x="1468835" y="3719"/>
                  </a:moveTo>
                  <a:lnTo>
                    <a:pt x="1295449" y="3719"/>
                  </a:lnTo>
                  <a:lnTo>
                    <a:pt x="1295449" y="40629"/>
                  </a:lnTo>
                  <a:lnTo>
                    <a:pt x="1468835" y="40629"/>
                  </a:lnTo>
                  <a:lnTo>
                    <a:pt x="1468835" y="3719"/>
                  </a:lnTo>
                  <a:close/>
                </a:path>
                <a:path w="1750060" h="226060">
                  <a:moveTo>
                    <a:pt x="1269653" y="3719"/>
                  </a:moveTo>
                  <a:lnTo>
                    <a:pt x="1107876" y="3719"/>
                  </a:lnTo>
                  <a:lnTo>
                    <a:pt x="1107876" y="221902"/>
                  </a:lnTo>
                  <a:lnTo>
                    <a:pt x="1273820" y="221902"/>
                  </a:lnTo>
                  <a:lnTo>
                    <a:pt x="1273820" y="185141"/>
                  </a:lnTo>
                  <a:lnTo>
                    <a:pt x="1151929" y="185141"/>
                  </a:lnTo>
                  <a:lnTo>
                    <a:pt x="1151929" y="125759"/>
                  </a:lnTo>
                  <a:lnTo>
                    <a:pt x="1261466" y="125759"/>
                  </a:lnTo>
                  <a:lnTo>
                    <a:pt x="1261466" y="88999"/>
                  </a:lnTo>
                  <a:lnTo>
                    <a:pt x="1151929" y="88999"/>
                  </a:lnTo>
                  <a:lnTo>
                    <a:pt x="1151929" y="40629"/>
                  </a:lnTo>
                  <a:lnTo>
                    <a:pt x="1269653" y="40629"/>
                  </a:lnTo>
                  <a:lnTo>
                    <a:pt x="1269653" y="3719"/>
                  </a:lnTo>
                  <a:close/>
                </a:path>
                <a:path w="1750060" h="226060">
                  <a:moveTo>
                    <a:pt x="530274" y="3719"/>
                  </a:moveTo>
                  <a:lnTo>
                    <a:pt x="464343" y="3719"/>
                  </a:lnTo>
                  <a:lnTo>
                    <a:pt x="464343" y="221902"/>
                  </a:lnTo>
                  <a:lnTo>
                    <a:pt x="505272" y="221902"/>
                  </a:lnTo>
                  <a:lnTo>
                    <a:pt x="505272" y="50154"/>
                  </a:lnTo>
                  <a:lnTo>
                    <a:pt x="542626" y="50154"/>
                  </a:lnTo>
                  <a:lnTo>
                    <a:pt x="530274" y="3719"/>
                  </a:lnTo>
                  <a:close/>
                </a:path>
                <a:path w="1750060" h="226060">
                  <a:moveTo>
                    <a:pt x="542626" y="50154"/>
                  </a:moveTo>
                  <a:lnTo>
                    <a:pt x="505272" y="50154"/>
                  </a:lnTo>
                  <a:lnTo>
                    <a:pt x="548431" y="221902"/>
                  </a:lnTo>
                  <a:lnTo>
                    <a:pt x="590847" y="221902"/>
                  </a:lnTo>
                  <a:lnTo>
                    <a:pt x="608336" y="152548"/>
                  </a:lnTo>
                  <a:lnTo>
                    <a:pt x="569862" y="152548"/>
                  </a:lnTo>
                  <a:lnTo>
                    <a:pt x="542626" y="50154"/>
                  </a:lnTo>
                  <a:close/>
                </a:path>
                <a:path w="1750060" h="226060">
                  <a:moveTo>
                    <a:pt x="675085" y="50154"/>
                  </a:moveTo>
                  <a:lnTo>
                    <a:pt x="634156" y="50154"/>
                  </a:lnTo>
                  <a:lnTo>
                    <a:pt x="634156" y="221902"/>
                  </a:lnTo>
                  <a:lnTo>
                    <a:pt x="675085" y="221902"/>
                  </a:lnTo>
                  <a:lnTo>
                    <a:pt x="675085" y="50154"/>
                  </a:lnTo>
                  <a:close/>
                </a:path>
                <a:path w="1750060" h="226060">
                  <a:moveTo>
                    <a:pt x="675085" y="3719"/>
                  </a:moveTo>
                  <a:lnTo>
                    <a:pt x="609004" y="3719"/>
                  </a:lnTo>
                  <a:lnTo>
                    <a:pt x="569862" y="152548"/>
                  </a:lnTo>
                  <a:lnTo>
                    <a:pt x="608336" y="152548"/>
                  </a:lnTo>
                  <a:lnTo>
                    <a:pt x="634156" y="50154"/>
                  </a:lnTo>
                  <a:lnTo>
                    <a:pt x="675085" y="50154"/>
                  </a:lnTo>
                  <a:lnTo>
                    <a:pt x="675085" y="3719"/>
                  </a:lnTo>
                  <a:close/>
                </a:path>
                <a:path w="1750060" h="226060">
                  <a:moveTo>
                    <a:pt x="102096" y="0"/>
                  </a:moveTo>
                  <a:lnTo>
                    <a:pt x="60684" y="7534"/>
                  </a:lnTo>
                  <a:lnTo>
                    <a:pt x="28129" y="30137"/>
                  </a:lnTo>
                  <a:lnTo>
                    <a:pt x="7032" y="66358"/>
                  </a:lnTo>
                  <a:lnTo>
                    <a:pt x="0" y="114745"/>
                  </a:lnTo>
                  <a:lnTo>
                    <a:pt x="1748" y="139130"/>
                  </a:lnTo>
                  <a:lnTo>
                    <a:pt x="15738" y="179723"/>
                  </a:lnTo>
                  <a:lnTo>
                    <a:pt x="42936" y="208921"/>
                  </a:lnTo>
                  <a:lnTo>
                    <a:pt x="78655" y="223767"/>
                  </a:lnTo>
                  <a:lnTo>
                    <a:pt x="99416" y="225623"/>
                  </a:lnTo>
                  <a:lnTo>
                    <a:pt x="116211" y="224539"/>
                  </a:lnTo>
                  <a:lnTo>
                    <a:pt x="157386" y="208285"/>
                  </a:lnTo>
                  <a:lnTo>
                    <a:pt x="175775" y="187970"/>
                  </a:lnTo>
                  <a:lnTo>
                    <a:pt x="98971" y="187970"/>
                  </a:lnTo>
                  <a:lnTo>
                    <a:pt x="87622" y="186872"/>
                  </a:lnTo>
                  <a:lnTo>
                    <a:pt x="53764" y="160138"/>
                  </a:lnTo>
                  <a:lnTo>
                    <a:pt x="45392" y="111471"/>
                  </a:lnTo>
                  <a:lnTo>
                    <a:pt x="46336" y="93323"/>
                  </a:lnTo>
                  <a:lnTo>
                    <a:pt x="60498" y="55065"/>
                  </a:lnTo>
                  <a:lnTo>
                    <a:pt x="99863" y="37652"/>
                  </a:lnTo>
                  <a:lnTo>
                    <a:pt x="178169" y="37652"/>
                  </a:lnTo>
                  <a:lnTo>
                    <a:pt x="174110" y="31421"/>
                  </a:lnTo>
                  <a:lnTo>
                    <a:pt x="167134" y="23663"/>
                  </a:lnTo>
                  <a:lnTo>
                    <a:pt x="153693" y="13310"/>
                  </a:lnTo>
                  <a:lnTo>
                    <a:pt x="138373" y="5915"/>
                  </a:lnTo>
                  <a:lnTo>
                    <a:pt x="121174" y="1478"/>
                  </a:lnTo>
                  <a:lnTo>
                    <a:pt x="102096" y="0"/>
                  </a:lnTo>
                  <a:close/>
                </a:path>
                <a:path w="1750060" h="226060">
                  <a:moveTo>
                    <a:pt x="147340" y="141683"/>
                  </a:moveTo>
                  <a:lnTo>
                    <a:pt x="129183" y="176806"/>
                  </a:lnTo>
                  <a:lnTo>
                    <a:pt x="98971" y="187970"/>
                  </a:lnTo>
                  <a:lnTo>
                    <a:pt x="175775" y="187970"/>
                  </a:lnTo>
                  <a:lnTo>
                    <a:pt x="176975" y="186350"/>
                  </a:lnTo>
                  <a:lnTo>
                    <a:pt x="184328" y="171937"/>
                  </a:lnTo>
                  <a:lnTo>
                    <a:pt x="190054" y="155227"/>
                  </a:lnTo>
                  <a:lnTo>
                    <a:pt x="147340" y="141683"/>
                  </a:lnTo>
                  <a:close/>
                </a:path>
                <a:path w="1750060" h="226060">
                  <a:moveTo>
                    <a:pt x="178169" y="37652"/>
                  </a:moveTo>
                  <a:lnTo>
                    <a:pt x="99863" y="37652"/>
                  </a:lnTo>
                  <a:lnTo>
                    <a:pt x="108314" y="38266"/>
                  </a:lnTo>
                  <a:lnTo>
                    <a:pt x="116104" y="40108"/>
                  </a:lnTo>
                  <a:lnTo>
                    <a:pt x="145851" y="74264"/>
                  </a:lnTo>
                  <a:lnTo>
                    <a:pt x="189458" y="63846"/>
                  </a:lnTo>
                  <a:lnTo>
                    <a:pt x="185272" y="51512"/>
                  </a:lnTo>
                  <a:lnTo>
                    <a:pt x="180156" y="40703"/>
                  </a:lnTo>
                  <a:lnTo>
                    <a:pt x="178169" y="37652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579341" y="1702140"/>
              <a:ext cx="1485265" cy="218440"/>
            </a:xfrm>
            <a:custGeom>
              <a:avLst/>
              <a:gdLst/>
              <a:ahLst/>
              <a:cxnLst/>
              <a:rect l="l" t="t" r="r" b="b"/>
              <a:pathLst>
                <a:path w="1485264" h="218439">
                  <a:moveTo>
                    <a:pt x="1442889" y="176361"/>
                  </a:moveTo>
                  <a:lnTo>
                    <a:pt x="1484708" y="176361"/>
                  </a:lnTo>
                  <a:lnTo>
                    <a:pt x="1484708" y="218182"/>
                  </a:lnTo>
                  <a:lnTo>
                    <a:pt x="1442889" y="218182"/>
                  </a:lnTo>
                  <a:lnTo>
                    <a:pt x="1442889" y="176361"/>
                  </a:lnTo>
                  <a:close/>
                </a:path>
                <a:path w="1485264" h="218439">
                  <a:moveTo>
                    <a:pt x="1442889" y="60126"/>
                  </a:moveTo>
                  <a:lnTo>
                    <a:pt x="1484708" y="60126"/>
                  </a:lnTo>
                  <a:lnTo>
                    <a:pt x="1484708" y="101947"/>
                  </a:lnTo>
                  <a:lnTo>
                    <a:pt x="1442889" y="101947"/>
                  </a:lnTo>
                  <a:lnTo>
                    <a:pt x="1442889" y="60126"/>
                  </a:lnTo>
                  <a:close/>
                </a:path>
                <a:path w="1485264" h="218439">
                  <a:moveTo>
                    <a:pt x="498127" y="36909"/>
                  </a:moveTo>
                  <a:lnTo>
                    <a:pt x="498127" y="98821"/>
                  </a:lnTo>
                  <a:lnTo>
                    <a:pt x="522237" y="98821"/>
                  </a:lnTo>
                  <a:lnTo>
                    <a:pt x="562917" y="93116"/>
                  </a:lnTo>
                  <a:lnTo>
                    <a:pt x="570830" y="84683"/>
                  </a:lnTo>
                  <a:lnTo>
                    <a:pt x="574154" y="79821"/>
                  </a:lnTo>
                  <a:lnTo>
                    <a:pt x="575815" y="74166"/>
                  </a:lnTo>
                  <a:lnTo>
                    <a:pt x="575815" y="67716"/>
                  </a:lnTo>
                  <a:lnTo>
                    <a:pt x="575815" y="59779"/>
                  </a:lnTo>
                  <a:lnTo>
                    <a:pt x="573484" y="53230"/>
                  </a:lnTo>
                  <a:lnTo>
                    <a:pt x="568821" y="48071"/>
                  </a:lnTo>
                  <a:lnTo>
                    <a:pt x="564157" y="42912"/>
                  </a:lnTo>
                  <a:lnTo>
                    <a:pt x="519410" y="36909"/>
                  </a:lnTo>
                  <a:lnTo>
                    <a:pt x="498127" y="36909"/>
                  </a:lnTo>
                  <a:close/>
                </a:path>
                <a:path w="1485264" h="218439">
                  <a:moveTo>
                    <a:pt x="60573" y="33932"/>
                  </a:moveTo>
                  <a:lnTo>
                    <a:pt x="16668" y="52610"/>
                  </a:lnTo>
                  <a:lnTo>
                    <a:pt x="1041" y="91301"/>
                  </a:lnTo>
                  <a:lnTo>
                    <a:pt x="0" y="108942"/>
                  </a:lnTo>
                  <a:lnTo>
                    <a:pt x="1069" y="126350"/>
                  </a:lnTo>
                  <a:lnTo>
                    <a:pt x="17115" y="165124"/>
                  </a:lnTo>
                  <a:lnTo>
                    <a:pt x="60573" y="184249"/>
                  </a:lnTo>
                  <a:lnTo>
                    <a:pt x="73153" y="183063"/>
                  </a:lnTo>
                  <a:lnTo>
                    <a:pt x="111197" y="154599"/>
                  </a:lnTo>
                  <a:lnTo>
                    <a:pt x="120699" y="108346"/>
                  </a:lnTo>
                  <a:lnTo>
                    <a:pt x="119671" y="90785"/>
                  </a:lnTo>
                  <a:lnTo>
                    <a:pt x="104254" y="52387"/>
                  </a:lnTo>
                  <a:lnTo>
                    <a:pt x="60573" y="33932"/>
                  </a:lnTo>
                  <a:close/>
                </a:path>
                <a:path w="1485264" h="218439">
                  <a:moveTo>
                    <a:pt x="658465" y="1786"/>
                  </a:moveTo>
                  <a:lnTo>
                    <a:pt x="702518" y="1786"/>
                  </a:lnTo>
                  <a:lnTo>
                    <a:pt x="702518" y="181421"/>
                  </a:lnTo>
                  <a:lnTo>
                    <a:pt x="812055" y="181421"/>
                  </a:lnTo>
                  <a:lnTo>
                    <a:pt x="812055" y="218182"/>
                  </a:lnTo>
                  <a:lnTo>
                    <a:pt x="658465" y="218182"/>
                  </a:lnTo>
                  <a:lnTo>
                    <a:pt x="658465" y="1786"/>
                  </a:lnTo>
                  <a:close/>
                </a:path>
                <a:path w="1485264" h="218439">
                  <a:moveTo>
                    <a:pt x="1231949" y="0"/>
                  </a:moveTo>
                  <a:lnTo>
                    <a:pt x="1393726" y="0"/>
                  </a:lnTo>
                  <a:lnTo>
                    <a:pt x="1393726" y="36909"/>
                  </a:lnTo>
                  <a:lnTo>
                    <a:pt x="1276003" y="36909"/>
                  </a:lnTo>
                  <a:lnTo>
                    <a:pt x="1276003" y="85278"/>
                  </a:lnTo>
                  <a:lnTo>
                    <a:pt x="1385539" y="85278"/>
                  </a:lnTo>
                  <a:lnTo>
                    <a:pt x="1385539" y="122039"/>
                  </a:lnTo>
                  <a:lnTo>
                    <a:pt x="1276003" y="122039"/>
                  </a:lnTo>
                  <a:lnTo>
                    <a:pt x="1276003" y="181421"/>
                  </a:lnTo>
                  <a:lnTo>
                    <a:pt x="1397892" y="181421"/>
                  </a:lnTo>
                  <a:lnTo>
                    <a:pt x="1397892" y="218182"/>
                  </a:lnTo>
                  <a:lnTo>
                    <a:pt x="1231949" y="218182"/>
                  </a:lnTo>
                  <a:lnTo>
                    <a:pt x="1231949" y="0"/>
                  </a:lnTo>
                  <a:close/>
                </a:path>
                <a:path w="1485264" h="218439">
                  <a:moveTo>
                    <a:pt x="1030584" y="0"/>
                  </a:moveTo>
                  <a:lnTo>
                    <a:pt x="1203970" y="0"/>
                  </a:lnTo>
                  <a:lnTo>
                    <a:pt x="1203970" y="36909"/>
                  </a:lnTo>
                  <a:lnTo>
                    <a:pt x="1139378" y="36909"/>
                  </a:lnTo>
                  <a:lnTo>
                    <a:pt x="1139378" y="218182"/>
                  </a:lnTo>
                  <a:lnTo>
                    <a:pt x="1095325" y="218182"/>
                  </a:lnTo>
                  <a:lnTo>
                    <a:pt x="1095325" y="36909"/>
                  </a:lnTo>
                  <a:lnTo>
                    <a:pt x="1030584" y="36909"/>
                  </a:lnTo>
                  <a:lnTo>
                    <a:pt x="1030584" y="0"/>
                  </a:lnTo>
                  <a:close/>
                </a:path>
                <a:path w="1485264" h="218439">
                  <a:moveTo>
                    <a:pt x="843012" y="0"/>
                  </a:moveTo>
                  <a:lnTo>
                    <a:pt x="1004788" y="0"/>
                  </a:lnTo>
                  <a:lnTo>
                    <a:pt x="1004788" y="36909"/>
                  </a:lnTo>
                  <a:lnTo>
                    <a:pt x="887065" y="36909"/>
                  </a:lnTo>
                  <a:lnTo>
                    <a:pt x="887065" y="85278"/>
                  </a:lnTo>
                  <a:lnTo>
                    <a:pt x="996602" y="85278"/>
                  </a:lnTo>
                  <a:lnTo>
                    <a:pt x="996602" y="122039"/>
                  </a:lnTo>
                  <a:lnTo>
                    <a:pt x="887065" y="122039"/>
                  </a:lnTo>
                  <a:lnTo>
                    <a:pt x="887065" y="181421"/>
                  </a:lnTo>
                  <a:lnTo>
                    <a:pt x="1008955" y="181421"/>
                  </a:lnTo>
                  <a:lnTo>
                    <a:pt x="1008955" y="218182"/>
                  </a:lnTo>
                  <a:lnTo>
                    <a:pt x="843012" y="218182"/>
                  </a:lnTo>
                  <a:lnTo>
                    <a:pt x="843012" y="0"/>
                  </a:lnTo>
                  <a:close/>
                </a:path>
                <a:path w="1485264" h="218439">
                  <a:moveTo>
                    <a:pt x="454074" y="0"/>
                  </a:moveTo>
                  <a:lnTo>
                    <a:pt x="524768" y="0"/>
                  </a:lnTo>
                  <a:lnTo>
                    <a:pt x="543111" y="204"/>
                  </a:lnTo>
                  <a:lnTo>
                    <a:pt x="586150" y="6450"/>
                  </a:lnTo>
                  <a:lnTo>
                    <a:pt x="614092" y="33453"/>
                  </a:lnTo>
                  <a:lnTo>
                    <a:pt x="621208" y="67121"/>
                  </a:lnTo>
                  <a:lnTo>
                    <a:pt x="620752" y="76767"/>
                  </a:lnTo>
                  <a:lnTo>
                    <a:pt x="605637" y="113128"/>
                  </a:lnTo>
                  <a:lnTo>
                    <a:pt x="572541" y="132754"/>
                  </a:lnTo>
                  <a:lnTo>
                    <a:pt x="526851" y="135880"/>
                  </a:lnTo>
                  <a:lnTo>
                    <a:pt x="498127" y="135880"/>
                  </a:lnTo>
                  <a:lnTo>
                    <a:pt x="498127" y="218182"/>
                  </a:lnTo>
                  <a:lnTo>
                    <a:pt x="454074" y="218182"/>
                  </a:lnTo>
                  <a:lnTo>
                    <a:pt x="454074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772471" y="1695790"/>
              <a:ext cx="223440" cy="23088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2314477" y="1698419"/>
              <a:ext cx="431165" cy="226060"/>
            </a:xfrm>
            <a:custGeom>
              <a:avLst/>
              <a:gdLst/>
              <a:ahLst/>
              <a:cxnLst/>
              <a:rect l="l" t="t" r="r" b="b"/>
              <a:pathLst>
                <a:path w="431164" h="226060">
                  <a:moveTo>
                    <a:pt x="324990" y="0"/>
                  </a:moveTo>
                  <a:lnTo>
                    <a:pt x="368393" y="7478"/>
                  </a:lnTo>
                  <a:lnTo>
                    <a:pt x="402158" y="29914"/>
                  </a:lnTo>
                  <a:lnTo>
                    <a:pt x="423868" y="65670"/>
                  </a:lnTo>
                  <a:lnTo>
                    <a:pt x="431105" y="113109"/>
                  </a:lnTo>
                  <a:lnTo>
                    <a:pt x="429310" y="138089"/>
                  </a:lnTo>
                  <a:lnTo>
                    <a:pt x="414948" y="179426"/>
                  </a:lnTo>
                  <a:lnTo>
                    <a:pt x="386810" y="208838"/>
                  </a:lnTo>
                  <a:lnTo>
                    <a:pt x="348412" y="223758"/>
                  </a:lnTo>
                  <a:lnTo>
                    <a:pt x="325586" y="225623"/>
                  </a:lnTo>
                  <a:lnTo>
                    <a:pt x="302499" y="223767"/>
                  </a:lnTo>
                  <a:lnTo>
                    <a:pt x="263804" y="208922"/>
                  </a:lnTo>
                  <a:lnTo>
                    <a:pt x="235629" y="179686"/>
                  </a:lnTo>
                  <a:lnTo>
                    <a:pt x="221267" y="138796"/>
                  </a:lnTo>
                  <a:lnTo>
                    <a:pt x="219471" y="114151"/>
                  </a:lnTo>
                  <a:lnTo>
                    <a:pt x="220095" y="98152"/>
                  </a:lnTo>
                  <a:lnTo>
                    <a:pt x="229443" y="58191"/>
                  </a:lnTo>
                  <a:lnTo>
                    <a:pt x="256348" y="22082"/>
                  </a:lnTo>
                  <a:lnTo>
                    <a:pt x="299913" y="2158"/>
                  </a:lnTo>
                  <a:lnTo>
                    <a:pt x="324990" y="0"/>
                  </a:lnTo>
                  <a:close/>
                </a:path>
                <a:path w="431164" h="226060">
                  <a:moveTo>
                    <a:pt x="102096" y="0"/>
                  </a:moveTo>
                  <a:lnTo>
                    <a:pt x="153692" y="13310"/>
                  </a:lnTo>
                  <a:lnTo>
                    <a:pt x="185272" y="51513"/>
                  </a:lnTo>
                  <a:lnTo>
                    <a:pt x="189458" y="63847"/>
                  </a:lnTo>
                  <a:lnTo>
                    <a:pt x="145851" y="74265"/>
                  </a:lnTo>
                  <a:lnTo>
                    <a:pt x="143391" y="66228"/>
                  </a:lnTo>
                  <a:lnTo>
                    <a:pt x="139879" y="59084"/>
                  </a:lnTo>
                  <a:lnTo>
                    <a:pt x="99863" y="37653"/>
                  </a:lnTo>
                  <a:lnTo>
                    <a:pt x="88306" y="38741"/>
                  </a:lnTo>
                  <a:lnTo>
                    <a:pt x="53889" y="65121"/>
                  </a:lnTo>
                  <a:lnTo>
                    <a:pt x="45392" y="111472"/>
                  </a:lnTo>
                  <a:lnTo>
                    <a:pt x="46322" y="130671"/>
                  </a:lnTo>
                  <a:lnTo>
                    <a:pt x="60275" y="170408"/>
                  </a:lnTo>
                  <a:lnTo>
                    <a:pt x="98970" y="187969"/>
                  </a:lnTo>
                  <a:lnTo>
                    <a:pt x="107444" y="187272"/>
                  </a:lnTo>
                  <a:lnTo>
                    <a:pt x="140047" y="162445"/>
                  </a:lnTo>
                  <a:lnTo>
                    <a:pt x="147339" y="141684"/>
                  </a:lnTo>
                  <a:lnTo>
                    <a:pt x="190053" y="155227"/>
                  </a:lnTo>
                  <a:lnTo>
                    <a:pt x="167994" y="198467"/>
                  </a:lnTo>
                  <a:lnTo>
                    <a:pt x="131471" y="221288"/>
                  </a:lnTo>
                  <a:lnTo>
                    <a:pt x="99417" y="225623"/>
                  </a:lnTo>
                  <a:lnTo>
                    <a:pt x="78655" y="223767"/>
                  </a:lnTo>
                  <a:lnTo>
                    <a:pt x="42936" y="208922"/>
                  </a:lnTo>
                  <a:lnTo>
                    <a:pt x="15738" y="179723"/>
                  </a:lnTo>
                  <a:lnTo>
                    <a:pt x="1748" y="139131"/>
                  </a:lnTo>
                  <a:lnTo>
                    <a:pt x="0" y="114746"/>
                  </a:lnTo>
                  <a:lnTo>
                    <a:pt x="1758" y="89031"/>
                  </a:lnTo>
                  <a:lnTo>
                    <a:pt x="15822" y="46727"/>
                  </a:lnTo>
                  <a:lnTo>
                    <a:pt x="43299" y="16952"/>
                  </a:lnTo>
                  <a:lnTo>
                    <a:pt x="80283" y="1883"/>
                  </a:lnTo>
                  <a:lnTo>
                    <a:pt x="102096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0" name="object 30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66028" y="2111169"/>
            <a:ext cx="2857152" cy="238323"/>
          </a:xfrm>
          <a:prstGeom prst="rect">
            <a:avLst/>
          </a:prstGeom>
        </p:spPr>
      </p:pic>
      <p:grpSp>
        <p:nvGrpSpPr>
          <p:cNvPr id="31" name="object 31" descr=""/>
          <p:cNvGrpSpPr/>
          <p:nvPr/>
        </p:nvGrpSpPr>
        <p:grpSpPr>
          <a:xfrm>
            <a:off x="8626146" y="1636764"/>
            <a:ext cx="756285" cy="231140"/>
            <a:chOff x="8626146" y="1636764"/>
            <a:chExt cx="756285" cy="231140"/>
          </a:xfrm>
        </p:grpSpPr>
        <p:sp>
          <p:nvSpPr>
            <p:cNvPr id="32" name="object 32" descr=""/>
            <p:cNvSpPr/>
            <p:nvPr/>
          </p:nvSpPr>
          <p:spPr>
            <a:xfrm>
              <a:off x="8632495" y="1643114"/>
              <a:ext cx="743585" cy="218440"/>
            </a:xfrm>
            <a:custGeom>
              <a:avLst/>
              <a:gdLst/>
              <a:ahLst/>
              <a:cxnLst/>
              <a:rect l="l" t="t" r="r" b="b"/>
              <a:pathLst>
                <a:path w="743584" h="218439">
                  <a:moveTo>
                    <a:pt x="742999" y="176361"/>
                  </a:moveTo>
                  <a:lnTo>
                    <a:pt x="701178" y="176361"/>
                  </a:lnTo>
                  <a:lnTo>
                    <a:pt x="701178" y="218182"/>
                  </a:lnTo>
                  <a:lnTo>
                    <a:pt x="742999" y="218182"/>
                  </a:lnTo>
                  <a:lnTo>
                    <a:pt x="742999" y="176361"/>
                  </a:lnTo>
                  <a:close/>
                </a:path>
                <a:path w="743584" h="218439">
                  <a:moveTo>
                    <a:pt x="742999" y="60126"/>
                  </a:moveTo>
                  <a:lnTo>
                    <a:pt x="701178" y="60126"/>
                  </a:lnTo>
                  <a:lnTo>
                    <a:pt x="701178" y="101947"/>
                  </a:lnTo>
                  <a:lnTo>
                    <a:pt x="742999" y="101947"/>
                  </a:lnTo>
                  <a:lnTo>
                    <a:pt x="742999" y="60126"/>
                  </a:lnTo>
                  <a:close/>
                </a:path>
                <a:path w="743584" h="218439">
                  <a:moveTo>
                    <a:pt x="362446" y="0"/>
                  </a:moveTo>
                  <a:lnTo>
                    <a:pt x="269726" y="0"/>
                  </a:lnTo>
                  <a:lnTo>
                    <a:pt x="269726" y="218182"/>
                  </a:lnTo>
                  <a:lnTo>
                    <a:pt x="313778" y="218182"/>
                  </a:lnTo>
                  <a:lnTo>
                    <a:pt x="313778" y="127099"/>
                  </a:lnTo>
                  <a:lnTo>
                    <a:pt x="398709" y="127099"/>
                  </a:lnTo>
                  <a:lnTo>
                    <a:pt x="397406" y="126160"/>
                  </a:lnTo>
                  <a:lnTo>
                    <a:pt x="390574" y="121890"/>
                  </a:lnTo>
                  <a:lnTo>
                    <a:pt x="404043" y="119067"/>
                  </a:lnTo>
                  <a:lnTo>
                    <a:pt x="440050" y="93190"/>
                  </a:lnTo>
                  <a:lnTo>
                    <a:pt x="440481" y="92274"/>
                  </a:lnTo>
                  <a:lnTo>
                    <a:pt x="313778" y="92274"/>
                  </a:lnTo>
                  <a:lnTo>
                    <a:pt x="313778" y="36910"/>
                  </a:lnTo>
                  <a:lnTo>
                    <a:pt x="443648" y="36910"/>
                  </a:lnTo>
                  <a:lnTo>
                    <a:pt x="442813" y="34575"/>
                  </a:lnTo>
                  <a:lnTo>
                    <a:pt x="413270" y="5878"/>
                  </a:lnTo>
                  <a:lnTo>
                    <a:pt x="378738" y="367"/>
                  </a:lnTo>
                  <a:lnTo>
                    <a:pt x="362446" y="0"/>
                  </a:lnTo>
                  <a:close/>
                </a:path>
                <a:path w="743584" h="218439">
                  <a:moveTo>
                    <a:pt x="398709" y="127099"/>
                  </a:moveTo>
                  <a:lnTo>
                    <a:pt x="332828" y="127099"/>
                  </a:lnTo>
                  <a:lnTo>
                    <a:pt x="340221" y="127918"/>
                  </a:lnTo>
                  <a:lnTo>
                    <a:pt x="349547" y="131192"/>
                  </a:lnTo>
                  <a:lnTo>
                    <a:pt x="381346" y="170705"/>
                  </a:lnTo>
                  <a:lnTo>
                    <a:pt x="413197" y="218182"/>
                  </a:lnTo>
                  <a:lnTo>
                    <a:pt x="465881" y="218182"/>
                  </a:lnTo>
                  <a:lnTo>
                    <a:pt x="439240" y="175618"/>
                  </a:lnTo>
                  <a:lnTo>
                    <a:pt x="414163" y="140196"/>
                  </a:lnTo>
                  <a:lnTo>
                    <a:pt x="403615" y="130634"/>
                  </a:lnTo>
                  <a:lnTo>
                    <a:pt x="398709" y="127099"/>
                  </a:lnTo>
                  <a:close/>
                </a:path>
                <a:path w="743584" h="218439">
                  <a:moveTo>
                    <a:pt x="443648" y="36910"/>
                  </a:moveTo>
                  <a:lnTo>
                    <a:pt x="348159" y="36910"/>
                  </a:lnTo>
                  <a:lnTo>
                    <a:pt x="360213" y="36956"/>
                  </a:lnTo>
                  <a:lnTo>
                    <a:pt x="369590" y="37095"/>
                  </a:lnTo>
                  <a:lnTo>
                    <a:pt x="402777" y="56654"/>
                  </a:lnTo>
                  <a:lnTo>
                    <a:pt x="402777" y="70544"/>
                  </a:lnTo>
                  <a:lnTo>
                    <a:pt x="360734" y="92106"/>
                  </a:lnTo>
                  <a:lnTo>
                    <a:pt x="346372" y="92274"/>
                  </a:lnTo>
                  <a:lnTo>
                    <a:pt x="440481" y="92274"/>
                  </a:lnTo>
                  <a:lnTo>
                    <a:pt x="444562" y="83586"/>
                  </a:lnTo>
                  <a:lnTo>
                    <a:pt x="447269" y="72912"/>
                  </a:lnTo>
                  <a:lnTo>
                    <a:pt x="448171" y="61168"/>
                  </a:lnTo>
                  <a:lnTo>
                    <a:pt x="447576" y="51764"/>
                  </a:lnTo>
                  <a:lnTo>
                    <a:pt x="445790" y="42900"/>
                  </a:lnTo>
                  <a:lnTo>
                    <a:pt x="443648" y="36910"/>
                  </a:lnTo>
                  <a:close/>
                </a:path>
                <a:path w="743584" h="218439">
                  <a:moveTo>
                    <a:pt x="652015" y="0"/>
                  </a:moveTo>
                  <a:lnTo>
                    <a:pt x="490240" y="0"/>
                  </a:lnTo>
                  <a:lnTo>
                    <a:pt x="490240" y="218182"/>
                  </a:lnTo>
                  <a:lnTo>
                    <a:pt x="656183" y="218182"/>
                  </a:lnTo>
                  <a:lnTo>
                    <a:pt x="656183" y="181422"/>
                  </a:lnTo>
                  <a:lnTo>
                    <a:pt x="534292" y="181422"/>
                  </a:lnTo>
                  <a:lnTo>
                    <a:pt x="534292" y="122039"/>
                  </a:lnTo>
                  <a:lnTo>
                    <a:pt x="643830" y="122039"/>
                  </a:lnTo>
                  <a:lnTo>
                    <a:pt x="643830" y="85279"/>
                  </a:lnTo>
                  <a:lnTo>
                    <a:pt x="534292" y="85279"/>
                  </a:lnTo>
                  <a:lnTo>
                    <a:pt x="534292" y="36910"/>
                  </a:lnTo>
                  <a:lnTo>
                    <a:pt x="652015" y="36910"/>
                  </a:lnTo>
                  <a:lnTo>
                    <a:pt x="652015" y="0"/>
                  </a:lnTo>
                  <a:close/>
                </a:path>
                <a:path w="743584" h="218439">
                  <a:moveTo>
                    <a:pt x="228152" y="0"/>
                  </a:moveTo>
                  <a:lnTo>
                    <a:pt x="184100" y="0"/>
                  </a:lnTo>
                  <a:lnTo>
                    <a:pt x="184100" y="218182"/>
                  </a:lnTo>
                  <a:lnTo>
                    <a:pt x="228152" y="218182"/>
                  </a:lnTo>
                  <a:lnTo>
                    <a:pt x="228152" y="0"/>
                  </a:lnTo>
                  <a:close/>
                </a:path>
                <a:path w="743584" h="218439">
                  <a:moveTo>
                    <a:pt x="149571" y="0"/>
                  </a:moveTo>
                  <a:lnTo>
                    <a:pt x="0" y="0"/>
                  </a:lnTo>
                  <a:lnTo>
                    <a:pt x="0" y="218182"/>
                  </a:lnTo>
                  <a:lnTo>
                    <a:pt x="44053" y="218182"/>
                  </a:lnTo>
                  <a:lnTo>
                    <a:pt x="44053" y="125462"/>
                  </a:lnTo>
                  <a:lnTo>
                    <a:pt x="135135" y="125462"/>
                  </a:lnTo>
                  <a:lnTo>
                    <a:pt x="135135" y="88553"/>
                  </a:lnTo>
                  <a:lnTo>
                    <a:pt x="44053" y="88553"/>
                  </a:lnTo>
                  <a:lnTo>
                    <a:pt x="44053" y="36910"/>
                  </a:lnTo>
                  <a:lnTo>
                    <a:pt x="149571" y="36910"/>
                  </a:lnTo>
                  <a:lnTo>
                    <a:pt x="149571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9333675" y="1703241"/>
              <a:ext cx="41910" cy="158115"/>
            </a:xfrm>
            <a:custGeom>
              <a:avLst/>
              <a:gdLst/>
              <a:ahLst/>
              <a:cxnLst/>
              <a:rect l="l" t="t" r="r" b="b"/>
              <a:pathLst>
                <a:path w="41909" h="158114">
                  <a:moveTo>
                    <a:pt x="0" y="116234"/>
                  </a:moveTo>
                  <a:lnTo>
                    <a:pt x="41820" y="116234"/>
                  </a:lnTo>
                  <a:lnTo>
                    <a:pt x="41820" y="158055"/>
                  </a:lnTo>
                  <a:lnTo>
                    <a:pt x="0" y="158055"/>
                  </a:lnTo>
                  <a:lnTo>
                    <a:pt x="0" y="116234"/>
                  </a:lnTo>
                  <a:close/>
                </a:path>
                <a:path w="41909" h="158114">
                  <a:moveTo>
                    <a:pt x="0" y="0"/>
                  </a:moveTo>
                  <a:lnTo>
                    <a:pt x="41820" y="0"/>
                  </a:lnTo>
                  <a:lnTo>
                    <a:pt x="41820" y="41820"/>
                  </a:lnTo>
                  <a:lnTo>
                    <a:pt x="0" y="418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895872" y="1636764"/>
              <a:ext cx="399157" cy="23088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8632496" y="1643114"/>
              <a:ext cx="228600" cy="218440"/>
            </a:xfrm>
            <a:custGeom>
              <a:avLst/>
              <a:gdLst/>
              <a:ahLst/>
              <a:cxnLst/>
              <a:rect l="l" t="t" r="r" b="b"/>
              <a:pathLst>
                <a:path w="228600" h="218439">
                  <a:moveTo>
                    <a:pt x="184100" y="0"/>
                  </a:moveTo>
                  <a:lnTo>
                    <a:pt x="228153" y="0"/>
                  </a:lnTo>
                  <a:lnTo>
                    <a:pt x="228153" y="218182"/>
                  </a:lnTo>
                  <a:lnTo>
                    <a:pt x="184100" y="218182"/>
                  </a:lnTo>
                  <a:lnTo>
                    <a:pt x="184100" y="0"/>
                  </a:lnTo>
                  <a:close/>
                </a:path>
                <a:path w="228600" h="218439">
                  <a:moveTo>
                    <a:pt x="0" y="0"/>
                  </a:moveTo>
                  <a:lnTo>
                    <a:pt x="149572" y="0"/>
                  </a:lnTo>
                  <a:lnTo>
                    <a:pt x="149572" y="36909"/>
                  </a:lnTo>
                  <a:lnTo>
                    <a:pt x="44053" y="36909"/>
                  </a:lnTo>
                  <a:lnTo>
                    <a:pt x="44053" y="88552"/>
                  </a:lnTo>
                  <a:lnTo>
                    <a:pt x="135135" y="88552"/>
                  </a:lnTo>
                  <a:lnTo>
                    <a:pt x="135135" y="125462"/>
                  </a:lnTo>
                  <a:lnTo>
                    <a:pt x="44053" y="125462"/>
                  </a:lnTo>
                  <a:lnTo>
                    <a:pt x="44053" y="218182"/>
                  </a:lnTo>
                  <a:lnTo>
                    <a:pt x="0" y="21818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6" name="object 3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576709" y="2052143"/>
            <a:ext cx="2857152" cy="238323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18117" y="2390486"/>
            <a:ext cx="5157787" cy="3415018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6434518" y="2379311"/>
            <a:ext cx="5120360" cy="3461740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2203103" y="5848603"/>
            <a:ext cx="170116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Mehta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al,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NEJM,</a:t>
            </a:r>
            <a:r>
              <a:rPr dirty="0" sz="1200" spc="-20">
                <a:latin typeface="Arial"/>
                <a:cs typeface="Arial"/>
              </a:rPr>
              <a:t> 2019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8349919" y="5842508"/>
            <a:ext cx="1885314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Arial"/>
                <a:cs typeface="Arial"/>
              </a:rPr>
              <a:t>Biscaglia</a:t>
            </a:r>
            <a:r>
              <a:rPr dirty="0" sz="1200" spc="-3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et</a:t>
            </a:r>
            <a:r>
              <a:rPr dirty="0" sz="1200" spc="-15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al,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NEJM,</a:t>
            </a:r>
            <a:r>
              <a:rPr dirty="0" sz="1200" spc="-20">
                <a:latin typeface="Arial"/>
                <a:cs typeface="Arial"/>
              </a:rPr>
              <a:t> 2023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590" y="357441"/>
            <a:ext cx="2734815" cy="38873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49347" y="1159163"/>
            <a:ext cx="1266502" cy="26822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2292533" y="1159163"/>
            <a:ext cx="490220" cy="214629"/>
            <a:chOff x="2292533" y="1159163"/>
            <a:chExt cx="490220" cy="214629"/>
          </a:xfrm>
        </p:grpSpPr>
        <p:sp>
          <p:nvSpPr>
            <p:cNvPr id="5" name="object 5" descr=""/>
            <p:cNvSpPr/>
            <p:nvPr/>
          </p:nvSpPr>
          <p:spPr>
            <a:xfrm>
              <a:off x="2298882" y="1165513"/>
              <a:ext cx="477520" cy="201930"/>
            </a:xfrm>
            <a:custGeom>
              <a:avLst/>
              <a:gdLst/>
              <a:ahLst/>
              <a:cxnLst/>
              <a:rect l="l" t="t" r="r" b="b"/>
              <a:pathLst>
                <a:path w="477519" h="201930">
                  <a:moveTo>
                    <a:pt x="243904" y="55116"/>
                  </a:moveTo>
                  <a:lnTo>
                    <a:pt x="219348" y="55116"/>
                  </a:lnTo>
                  <a:lnTo>
                    <a:pt x="219348" y="200000"/>
                  </a:lnTo>
                  <a:lnTo>
                    <a:pt x="243904" y="200000"/>
                  </a:lnTo>
                  <a:lnTo>
                    <a:pt x="243904" y="55116"/>
                  </a:lnTo>
                  <a:close/>
                </a:path>
                <a:path w="477519" h="201930">
                  <a:moveTo>
                    <a:pt x="25375" y="55116"/>
                  </a:moveTo>
                  <a:lnTo>
                    <a:pt x="0" y="55116"/>
                  </a:lnTo>
                  <a:lnTo>
                    <a:pt x="44339" y="200000"/>
                  </a:lnTo>
                  <a:lnTo>
                    <a:pt x="69987" y="200000"/>
                  </a:lnTo>
                  <a:lnTo>
                    <a:pt x="77921" y="169851"/>
                  </a:lnTo>
                  <a:lnTo>
                    <a:pt x="57026" y="169851"/>
                  </a:lnTo>
                  <a:lnTo>
                    <a:pt x="48431" y="138744"/>
                  </a:lnTo>
                  <a:lnTo>
                    <a:pt x="25375" y="55116"/>
                  </a:lnTo>
                  <a:close/>
                </a:path>
                <a:path w="477519" h="201930">
                  <a:moveTo>
                    <a:pt x="121451" y="88540"/>
                  </a:moveTo>
                  <a:lnTo>
                    <a:pt x="99319" y="88540"/>
                  </a:lnTo>
                  <a:lnTo>
                    <a:pt x="104912" y="113234"/>
                  </a:lnTo>
                  <a:lnTo>
                    <a:pt x="127967" y="200000"/>
                  </a:lnTo>
                  <a:lnTo>
                    <a:pt x="153479" y="200000"/>
                  </a:lnTo>
                  <a:lnTo>
                    <a:pt x="163843" y="166848"/>
                  </a:lnTo>
                  <a:lnTo>
                    <a:pt x="141747" y="166848"/>
                  </a:lnTo>
                  <a:lnTo>
                    <a:pt x="134409" y="138744"/>
                  </a:lnTo>
                  <a:lnTo>
                    <a:pt x="121451" y="88540"/>
                  </a:lnTo>
                  <a:close/>
                </a:path>
                <a:path w="477519" h="201930">
                  <a:moveTo>
                    <a:pt x="112824" y="55116"/>
                  </a:moveTo>
                  <a:lnTo>
                    <a:pt x="87585" y="55116"/>
                  </a:lnTo>
                  <a:lnTo>
                    <a:pt x="64529" y="139973"/>
                  </a:lnTo>
                  <a:lnTo>
                    <a:pt x="61452" y="152174"/>
                  </a:lnTo>
                  <a:lnTo>
                    <a:pt x="57026" y="169851"/>
                  </a:lnTo>
                  <a:lnTo>
                    <a:pt x="77921" y="169851"/>
                  </a:lnTo>
                  <a:lnTo>
                    <a:pt x="99319" y="88540"/>
                  </a:lnTo>
                  <a:lnTo>
                    <a:pt x="121451" y="88540"/>
                  </a:lnTo>
                  <a:lnTo>
                    <a:pt x="112824" y="55116"/>
                  </a:lnTo>
                  <a:close/>
                </a:path>
                <a:path w="477519" h="201930">
                  <a:moveTo>
                    <a:pt x="198772" y="55116"/>
                  </a:moveTo>
                  <a:lnTo>
                    <a:pt x="174898" y="55116"/>
                  </a:lnTo>
                  <a:lnTo>
                    <a:pt x="149988" y="139155"/>
                  </a:lnTo>
                  <a:lnTo>
                    <a:pt x="141747" y="166848"/>
                  </a:lnTo>
                  <a:lnTo>
                    <a:pt x="163843" y="166848"/>
                  </a:lnTo>
                  <a:lnTo>
                    <a:pt x="198772" y="55116"/>
                  </a:lnTo>
                  <a:close/>
                </a:path>
                <a:path w="477519" h="201930">
                  <a:moveTo>
                    <a:pt x="310046" y="74216"/>
                  </a:moveTo>
                  <a:lnTo>
                    <a:pt x="285626" y="74216"/>
                  </a:lnTo>
                  <a:lnTo>
                    <a:pt x="285626" y="157572"/>
                  </a:lnTo>
                  <a:lnTo>
                    <a:pt x="294085" y="194862"/>
                  </a:lnTo>
                  <a:lnTo>
                    <a:pt x="310819" y="201910"/>
                  </a:lnTo>
                  <a:lnTo>
                    <a:pt x="325189" y="201910"/>
                  </a:lnTo>
                  <a:lnTo>
                    <a:pt x="331374" y="201183"/>
                  </a:lnTo>
                  <a:lnTo>
                    <a:pt x="338287" y="199727"/>
                  </a:lnTo>
                  <a:lnTo>
                    <a:pt x="334896" y="178991"/>
                  </a:lnTo>
                  <a:lnTo>
                    <a:pt x="320324" y="178991"/>
                  </a:lnTo>
                  <a:lnTo>
                    <a:pt x="317527" y="178399"/>
                  </a:lnTo>
                  <a:lnTo>
                    <a:pt x="313616" y="176034"/>
                  </a:lnTo>
                  <a:lnTo>
                    <a:pt x="312206" y="174443"/>
                  </a:lnTo>
                  <a:lnTo>
                    <a:pt x="310478" y="170441"/>
                  </a:lnTo>
                  <a:lnTo>
                    <a:pt x="310046" y="165939"/>
                  </a:lnTo>
                  <a:lnTo>
                    <a:pt x="310046" y="74216"/>
                  </a:lnTo>
                  <a:close/>
                </a:path>
                <a:path w="477519" h="201930">
                  <a:moveTo>
                    <a:pt x="334740" y="178036"/>
                  </a:moveTo>
                  <a:lnTo>
                    <a:pt x="330283" y="178672"/>
                  </a:lnTo>
                  <a:lnTo>
                    <a:pt x="326690" y="178991"/>
                  </a:lnTo>
                  <a:lnTo>
                    <a:pt x="334896" y="178991"/>
                  </a:lnTo>
                  <a:lnTo>
                    <a:pt x="334740" y="178036"/>
                  </a:lnTo>
                  <a:close/>
                </a:path>
                <a:path w="477519" h="201930">
                  <a:moveTo>
                    <a:pt x="334740" y="55116"/>
                  </a:moveTo>
                  <a:lnTo>
                    <a:pt x="267618" y="55116"/>
                  </a:lnTo>
                  <a:lnTo>
                    <a:pt x="267618" y="74216"/>
                  </a:lnTo>
                  <a:lnTo>
                    <a:pt x="334740" y="74216"/>
                  </a:lnTo>
                  <a:lnTo>
                    <a:pt x="334740" y="55116"/>
                  </a:lnTo>
                  <a:close/>
                </a:path>
                <a:path w="477519" h="201930">
                  <a:moveTo>
                    <a:pt x="310046" y="4502"/>
                  </a:moveTo>
                  <a:lnTo>
                    <a:pt x="285626" y="19236"/>
                  </a:lnTo>
                  <a:lnTo>
                    <a:pt x="285626" y="55116"/>
                  </a:lnTo>
                  <a:lnTo>
                    <a:pt x="310046" y="55116"/>
                  </a:lnTo>
                  <a:lnTo>
                    <a:pt x="310046" y="4502"/>
                  </a:lnTo>
                  <a:close/>
                </a:path>
                <a:path w="477519" h="201930">
                  <a:moveTo>
                    <a:pt x="383468" y="0"/>
                  </a:moveTo>
                  <a:lnTo>
                    <a:pt x="358912" y="0"/>
                  </a:lnTo>
                  <a:lnTo>
                    <a:pt x="358912" y="200000"/>
                  </a:lnTo>
                  <a:lnTo>
                    <a:pt x="383468" y="200000"/>
                  </a:lnTo>
                  <a:lnTo>
                    <a:pt x="383468" y="120737"/>
                  </a:lnTo>
                  <a:lnTo>
                    <a:pt x="383724" y="112671"/>
                  </a:lnTo>
                  <a:lnTo>
                    <a:pt x="407683" y="74875"/>
                  </a:lnTo>
                  <a:lnTo>
                    <a:pt x="414528" y="72988"/>
                  </a:lnTo>
                  <a:lnTo>
                    <a:pt x="470556" y="72988"/>
                  </a:lnTo>
                  <a:lnTo>
                    <a:pt x="469994" y="71760"/>
                  </a:lnTo>
                  <a:lnTo>
                    <a:pt x="383468" y="71760"/>
                  </a:lnTo>
                  <a:lnTo>
                    <a:pt x="383468" y="0"/>
                  </a:lnTo>
                  <a:close/>
                </a:path>
                <a:path w="477519" h="201930">
                  <a:moveTo>
                    <a:pt x="470556" y="72988"/>
                  </a:moveTo>
                  <a:lnTo>
                    <a:pt x="431535" y="72988"/>
                  </a:lnTo>
                  <a:lnTo>
                    <a:pt x="439061" y="75784"/>
                  </a:lnTo>
                  <a:lnTo>
                    <a:pt x="444383" y="81377"/>
                  </a:lnTo>
                  <a:lnTo>
                    <a:pt x="447874" y="86200"/>
                  </a:lnTo>
                  <a:lnTo>
                    <a:pt x="450368" y="92275"/>
                  </a:lnTo>
                  <a:lnTo>
                    <a:pt x="451864" y="99604"/>
                  </a:lnTo>
                  <a:lnTo>
                    <a:pt x="452363" y="108186"/>
                  </a:lnTo>
                  <a:lnTo>
                    <a:pt x="452363" y="200000"/>
                  </a:lnTo>
                  <a:lnTo>
                    <a:pt x="476920" y="200000"/>
                  </a:lnTo>
                  <a:lnTo>
                    <a:pt x="476835" y="105526"/>
                  </a:lnTo>
                  <a:lnTo>
                    <a:pt x="471803" y="75716"/>
                  </a:lnTo>
                  <a:lnTo>
                    <a:pt x="470556" y="72988"/>
                  </a:lnTo>
                  <a:close/>
                </a:path>
                <a:path w="477519" h="201930">
                  <a:moveTo>
                    <a:pt x="426852" y="51842"/>
                  </a:moveTo>
                  <a:lnTo>
                    <a:pt x="414317" y="53087"/>
                  </a:lnTo>
                  <a:lnTo>
                    <a:pt x="402909" y="56822"/>
                  </a:lnTo>
                  <a:lnTo>
                    <a:pt x="392626" y="63046"/>
                  </a:lnTo>
                  <a:lnTo>
                    <a:pt x="383468" y="71760"/>
                  </a:lnTo>
                  <a:lnTo>
                    <a:pt x="469994" y="71760"/>
                  </a:lnTo>
                  <a:lnTo>
                    <a:pt x="434636" y="52239"/>
                  </a:lnTo>
                  <a:lnTo>
                    <a:pt x="426852" y="51842"/>
                  </a:lnTo>
                  <a:close/>
                </a:path>
                <a:path w="477519" h="201930">
                  <a:moveTo>
                    <a:pt x="243904" y="0"/>
                  </a:moveTo>
                  <a:lnTo>
                    <a:pt x="219348" y="0"/>
                  </a:lnTo>
                  <a:lnTo>
                    <a:pt x="219348" y="28240"/>
                  </a:lnTo>
                  <a:lnTo>
                    <a:pt x="243904" y="28240"/>
                  </a:lnTo>
                  <a:lnTo>
                    <a:pt x="243904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92533" y="1159163"/>
              <a:ext cx="489619" cy="214610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2878941" y="1155753"/>
            <a:ext cx="5730875" cy="274955"/>
            <a:chOff x="2878941" y="1155753"/>
            <a:chExt cx="5730875" cy="274955"/>
          </a:xfrm>
        </p:grpSpPr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78941" y="1155753"/>
              <a:ext cx="2063799" cy="27491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58057" y="1155753"/>
              <a:ext cx="3651472" cy="219521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8703650" y="1159163"/>
            <a:ext cx="1020444" cy="216535"/>
            <a:chOff x="8703650" y="1159163"/>
            <a:chExt cx="1020444" cy="216535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03650" y="1159163"/>
              <a:ext cx="954980" cy="21597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689300" y="1220634"/>
              <a:ext cx="28575" cy="145415"/>
            </a:xfrm>
            <a:custGeom>
              <a:avLst/>
              <a:gdLst/>
              <a:ahLst/>
              <a:cxnLst/>
              <a:rect l="l" t="t" r="r" b="b"/>
              <a:pathLst>
                <a:path w="28575" h="145415">
                  <a:moveTo>
                    <a:pt x="27965" y="116916"/>
                  </a:moveTo>
                  <a:lnTo>
                    <a:pt x="0" y="116916"/>
                  </a:lnTo>
                  <a:lnTo>
                    <a:pt x="0" y="144881"/>
                  </a:lnTo>
                  <a:lnTo>
                    <a:pt x="27965" y="144881"/>
                  </a:lnTo>
                  <a:lnTo>
                    <a:pt x="27965" y="116916"/>
                  </a:lnTo>
                  <a:close/>
                </a:path>
                <a:path w="28575" h="145415">
                  <a:moveTo>
                    <a:pt x="27965" y="0"/>
                  </a:moveTo>
                  <a:lnTo>
                    <a:pt x="0" y="0"/>
                  </a:lnTo>
                  <a:lnTo>
                    <a:pt x="0" y="27965"/>
                  </a:lnTo>
                  <a:lnTo>
                    <a:pt x="27965" y="27965"/>
                  </a:lnTo>
                  <a:lnTo>
                    <a:pt x="27965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9689303" y="1220630"/>
              <a:ext cx="28575" cy="145415"/>
            </a:xfrm>
            <a:custGeom>
              <a:avLst/>
              <a:gdLst/>
              <a:ahLst/>
              <a:cxnLst/>
              <a:rect l="l" t="t" r="r" b="b"/>
              <a:pathLst>
                <a:path w="28575" h="145415">
                  <a:moveTo>
                    <a:pt x="0" y="116916"/>
                  </a:moveTo>
                  <a:lnTo>
                    <a:pt x="27967" y="116916"/>
                  </a:lnTo>
                  <a:lnTo>
                    <a:pt x="27967" y="144884"/>
                  </a:lnTo>
                  <a:lnTo>
                    <a:pt x="0" y="144884"/>
                  </a:lnTo>
                  <a:lnTo>
                    <a:pt x="0" y="116916"/>
                  </a:lnTo>
                  <a:close/>
                </a:path>
                <a:path w="28575" h="145415">
                  <a:moveTo>
                    <a:pt x="0" y="0"/>
                  </a:moveTo>
                  <a:lnTo>
                    <a:pt x="27967" y="0"/>
                  </a:lnTo>
                  <a:lnTo>
                    <a:pt x="27967" y="27967"/>
                  </a:lnTo>
                  <a:lnTo>
                    <a:pt x="0" y="2796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4" name="object 1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8160" y="2014094"/>
            <a:ext cx="81867" cy="81867"/>
          </a:xfrm>
          <a:prstGeom prst="rect">
            <a:avLst/>
          </a:prstGeom>
        </p:spPr>
      </p:pic>
      <p:grpSp>
        <p:nvGrpSpPr>
          <p:cNvPr id="15" name="object 15" descr=""/>
          <p:cNvGrpSpPr/>
          <p:nvPr/>
        </p:nvGrpSpPr>
        <p:grpSpPr>
          <a:xfrm>
            <a:off x="1165805" y="1943153"/>
            <a:ext cx="4194175" cy="486409"/>
            <a:chOff x="1165805" y="1943153"/>
            <a:chExt cx="4194175" cy="486409"/>
          </a:xfrm>
        </p:grpSpPr>
        <p:sp>
          <p:nvSpPr>
            <p:cNvPr id="16" name="object 16" descr=""/>
            <p:cNvSpPr/>
            <p:nvPr/>
          </p:nvSpPr>
          <p:spPr>
            <a:xfrm>
              <a:off x="4758032" y="2068193"/>
              <a:ext cx="75565" cy="24765"/>
            </a:xfrm>
            <a:custGeom>
              <a:avLst/>
              <a:gdLst/>
              <a:ahLst/>
              <a:cxnLst/>
              <a:rect l="l" t="t" r="r" b="b"/>
              <a:pathLst>
                <a:path w="75564" h="24764">
                  <a:moveTo>
                    <a:pt x="75443" y="0"/>
                  </a:moveTo>
                  <a:lnTo>
                    <a:pt x="0" y="0"/>
                  </a:lnTo>
                  <a:lnTo>
                    <a:pt x="0" y="24693"/>
                  </a:lnTo>
                  <a:lnTo>
                    <a:pt x="75443" y="24693"/>
                  </a:lnTo>
                  <a:lnTo>
                    <a:pt x="75443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758032" y="2068193"/>
              <a:ext cx="75565" cy="24765"/>
            </a:xfrm>
            <a:custGeom>
              <a:avLst/>
              <a:gdLst/>
              <a:ahLst/>
              <a:cxnLst/>
              <a:rect l="l" t="t" r="r" b="b"/>
              <a:pathLst>
                <a:path w="75564" h="24764">
                  <a:moveTo>
                    <a:pt x="0" y="0"/>
                  </a:moveTo>
                  <a:lnTo>
                    <a:pt x="75443" y="0"/>
                  </a:lnTo>
                  <a:lnTo>
                    <a:pt x="75443" y="24693"/>
                  </a:lnTo>
                  <a:lnTo>
                    <a:pt x="0" y="2469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852104" y="1952913"/>
              <a:ext cx="501650" cy="259079"/>
            </a:xfrm>
            <a:custGeom>
              <a:avLst/>
              <a:gdLst/>
              <a:ahLst/>
              <a:cxnLst/>
              <a:rect l="l" t="t" r="r" b="b"/>
              <a:pathLst>
                <a:path w="501650" h="259080">
                  <a:moveTo>
                    <a:pt x="67939" y="51842"/>
                  </a:moveTo>
                  <a:lnTo>
                    <a:pt x="22373" y="67939"/>
                  </a:lnTo>
                  <a:lnTo>
                    <a:pt x="1398" y="108740"/>
                  </a:lnTo>
                  <a:lnTo>
                    <a:pt x="0" y="127558"/>
                  </a:lnTo>
                  <a:lnTo>
                    <a:pt x="1172" y="144833"/>
                  </a:lnTo>
                  <a:lnTo>
                    <a:pt x="18757" y="183766"/>
                  </a:lnTo>
                  <a:lnTo>
                    <a:pt x="53457" y="202055"/>
                  </a:lnTo>
                  <a:lnTo>
                    <a:pt x="67939" y="203274"/>
                  </a:lnTo>
                  <a:lnTo>
                    <a:pt x="77237" y="202720"/>
                  </a:lnTo>
                  <a:lnTo>
                    <a:pt x="117052" y="183749"/>
                  </a:lnTo>
                  <a:lnTo>
                    <a:pt x="117613" y="183084"/>
                  </a:lnTo>
                  <a:lnTo>
                    <a:pt x="67939" y="183084"/>
                  </a:lnTo>
                  <a:lnTo>
                    <a:pt x="59110" y="182214"/>
                  </a:lnTo>
                  <a:lnTo>
                    <a:pt x="28273" y="151893"/>
                  </a:lnTo>
                  <a:lnTo>
                    <a:pt x="25238" y="127558"/>
                  </a:lnTo>
                  <a:lnTo>
                    <a:pt x="25997" y="114521"/>
                  </a:lnTo>
                  <a:lnTo>
                    <a:pt x="43843" y="79920"/>
                  </a:lnTo>
                  <a:lnTo>
                    <a:pt x="67939" y="72170"/>
                  </a:lnTo>
                  <a:lnTo>
                    <a:pt x="117361" y="72170"/>
                  </a:lnTo>
                  <a:lnTo>
                    <a:pt x="116780" y="71419"/>
                  </a:lnTo>
                  <a:lnTo>
                    <a:pt x="106616" y="62854"/>
                  </a:lnTo>
                  <a:lnTo>
                    <a:pt x="95088" y="56736"/>
                  </a:lnTo>
                  <a:lnTo>
                    <a:pt x="82195" y="53066"/>
                  </a:lnTo>
                  <a:lnTo>
                    <a:pt x="67939" y="51842"/>
                  </a:lnTo>
                  <a:close/>
                </a:path>
                <a:path w="501650" h="259080">
                  <a:moveTo>
                    <a:pt x="117361" y="72170"/>
                  </a:moveTo>
                  <a:lnTo>
                    <a:pt x="67939" y="72170"/>
                  </a:lnTo>
                  <a:lnTo>
                    <a:pt x="76640" y="73035"/>
                  </a:lnTo>
                  <a:lnTo>
                    <a:pt x="84600" y="75631"/>
                  </a:lnTo>
                  <a:lnTo>
                    <a:pt x="109740" y="114116"/>
                  </a:lnTo>
                  <a:lnTo>
                    <a:pt x="110457" y="127558"/>
                  </a:lnTo>
                  <a:lnTo>
                    <a:pt x="109745" y="140084"/>
                  </a:lnTo>
                  <a:lnTo>
                    <a:pt x="91907" y="175256"/>
                  </a:lnTo>
                  <a:lnTo>
                    <a:pt x="67939" y="183084"/>
                  </a:lnTo>
                  <a:lnTo>
                    <a:pt x="117613" y="183084"/>
                  </a:lnTo>
                  <a:lnTo>
                    <a:pt x="135218" y="138749"/>
                  </a:lnTo>
                  <a:lnTo>
                    <a:pt x="135742" y="125511"/>
                  </a:lnTo>
                  <a:lnTo>
                    <a:pt x="134557" y="109187"/>
                  </a:lnTo>
                  <a:lnTo>
                    <a:pt x="131002" y="94730"/>
                  </a:lnTo>
                  <a:lnTo>
                    <a:pt x="125076" y="82141"/>
                  </a:lnTo>
                  <a:lnTo>
                    <a:pt x="117361" y="72170"/>
                  </a:lnTo>
                  <a:close/>
                </a:path>
                <a:path w="501650" h="259080">
                  <a:moveTo>
                    <a:pt x="378382" y="232742"/>
                  </a:moveTo>
                  <a:lnTo>
                    <a:pt x="381110" y="255798"/>
                  </a:lnTo>
                  <a:lnTo>
                    <a:pt x="386932" y="257799"/>
                  </a:lnTo>
                  <a:lnTo>
                    <a:pt x="392206" y="258800"/>
                  </a:lnTo>
                  <a:lnTo>
                    <a:pt x="404757" y="258800"/>
                  </a:lnTo>
                  <a:lnTo>
                    <a:pt x="432337" y="234925"/>
                  </a:lnTo>
                  <a:lnTo>
                    <a:pt x="388432" y="234925"/>
                  </a:lnTo>
                  <a:lnTo>
                    <a:pt x="383748" y="234198"/>
                  </a:lnTo>
                  <a:lnTo>
                    <a:pt x="378382" y="232742"/>
                  </a:lnTo>
                  <a:close/>
                </a:path>
                <a:path w="501650" h="259080">
                  <a:moveTo>
                    <a:pt x="394754" y="55116"/>
                  </a:moveTo>
                  <a:lnTo>
                    <a:pt x="368287" y="55116"/>
                  </a:lnTo>
                  <a:lnTo>
                    <a:pt x="423266" y="200273"/>
                  </a:lnTo>
                  <a:lnTo>
                    <a:pt x="422266" y="202910"/>
                  </a:lnTo>
                  <a:lnTo>
                    <a:pt x="421538" y="204911"/>
                  </a:lnTo>
                  <a:lnTo>
                    <a:pt x="421083" y="206275"/>
                  </a:lnTo>
                  <a:lnTo>
                    <a:pt x="417628" y="216007"/>
                  </a:lnTo>
                  <a:lnTo>
                    <a:pt x="397890" y="234925"/>
                  </a:lnTo>
                  <a:lnTo>
                    <a:pt x="432337" y="234925"/>
                  </a:lnTo>
                  <a:lnTo>
                    <a:pt x="457089" y="172579"/>
                  </a:lnTo>
                  <a:lnTo>
                    <a:pt x="435408" y="172579"/>
                  </a:lnTo>
                  <a:lnTo>
                    <a:pt x="433012" y="163882"/>
                  </a:lnTo>
                  <a:lnTo>
                    <a:pt x="430462" y="155389"/>
                  </a:lnTo>
                  <a:lnTo>
                    <a:pt x="427759" y="147101"/>
                  </a:lnTo>
                  <a:lnTo>
                    <a:pt x="424903" y="139018"/>
                  </a:lnTo>
                  <a:lnTo>
                    <a:pt x="394754" y="55116"/>
                  </a:lnTo>
                  <a:close/>
                </a:path>
                <a:path w="501650" h="259080">
                  <a:moveTo>
                    <a:pt x="501028" y="55116"/>
                  </a:moveTo>
                  <a:lnTo>
                    <a:pt x="476472" y="55116"/>
                  </a:lnTo>
                  <a:lnTo>
                    <a:pt x="445503" y="139564"/>
                  </a:lnTo>
                  <a:lnTo>
                    <a:pt x="442672" y="147664"/>
                  </a:lnTo>
                  <a:lnTo>
                    <a:pt x="440046" y="155866"/>
                  </a:lnTo>
                  <a:lnTo>
                    <a:pt x="437624" y="164171"/>
                  </a:lnTo>
                  <a:lnTo>
                    <a:pt x="435408" y="172579"/>
                  </a:lnTo>
                  <a:lnTo>
                    <a:pt x="457089" y="172579"/>
                  </a:lnTo>
                  <a:lnTo>
                    <a:pt x="501028" y="55116"/>
                  </a:lnTo>
                  <a:close/>
                </a:path>
                <a:path w="501650" h="259080">
                  <a:moveTo>
                    <a:pt x="186815" y="55116"/>
                  </a:moveTo>
                  <a:lnTo>
                    <a:pt x="164715" y="55116"/>
                  </a:lnTo>
                  <a:lnTo>
                    <a:pt x="164715" y="200000"/>
                  </a:lnTo>
                  <a:lnTo>
                    <a:pt x="189271" y="200000"/>
                  </a:lnTo>
                  <a:lnTo>
                    <a:pt x="189271" y="120873"/>
                  </a:lnTo>
                  <a:lnTo>
                    <a:pt x="189983" y="108075"/>
                  </a:lnTo>
                  <a:lnTo>
                    <a:pt x="212912" y="75717"/>
                  </a:lnTo>
                  <a:lnTo>
                    <a:pt x="186815" y="75717"/>
                  </a:lnTo>
                  <a:lnTo>
                    <a:pt x="186815" y="55116"/>
                  </a:lnTo>
                  <a:close/>
                </a:path>
                <a:path w="501650" h="259080">
                  <a:moveTo>
                    <a:pt x="276466" y="73124"/>
                  </a:moveTo>
                  <a:lnTo>
                    <a:pt x="234292" y="73124"/>
                  </a:lnTo>
                  <a:lnTo>
                    <a:pt x="239999" y="74602"/>
                  </a:lnTo>
                  <a:lnTo>
                    <a:pt x="249730" y="80514"/>
                  </a:lnTo>
                  <a:lnTo>
                    <a:pt x="253118" y="84470"/>
                  </a:lnTo>
                  <a:lnTo>
                    <a:pt x="256938" y="94383"/>
                  </a:lnTo>
                  <a:lnTo>
                    <a:pt x="257893" y="101865"/>
                  </a:lnTo>
                  <a:lnTo>
                    <a:pt x="257893" y="200000"/>
                  </a:lnTo>
                  <a:lnTo>
                    <a:pt x="282450" y="200000"/>
                  </a:lnTo>
                  <a:lnTo>
                    <a:pt x="282334" y="97510"/>
                  </a:lnTo>
                  <a:lnTo>
                    <a:pt x="277084" y="73988"/>
                  </a:lnTo>
                  <a:lnTo>
                    <a:pt x="276466" y="73124"/>
                  </a:lnTo>
                  <a:close/>
                </a:path>
                <a:path w="501650" h="259080">
                  <a:moveTo>
                    <a:pt x="241659" y="51842"/>
                  </a:moveTo>
                  <a:lnTo>
                    <a:pt x="232928" y="51842"/>
                  </a:lnTo>
                  <a:lnTo>
                    <a:pt x="218739" y="53334"/>
                  </a:lnTo>
                  <a:lnTo>
                    <a:pt x="206324" y="57811"/>
                  </a:lnTo>
                  <a:lnTo>
                    <a:pt x="195683" y="65272"/>
                  </a:lnTo>
                  <a:lnTo>
                    <a:pt x="186815" y="75717"/>
                  </a:lnTo>
                  <a:lnTo>
                    <a:pt x="212912" y="75717"/>
                  </a:lnTo>
                  <a:lnTo>
                    <a:pt x="213128" y="75613"/>
                  </a:lnTo>
                  <a:lnTo>
                    <a:pt x="220167" y="73746"/>
                  </a:lnTo>
                  <a:lnTo>
                    <a:pt x="227744" y="73124"/>
                  </a:lnTo>
                  <a:lnTo>
                    <a:pt x="276466" y="73124"/>
                  </a:lnTo>
                  <a:lnTo>
                    <a:pt x="269807" y="63802"/>
                  </a:lnTo>
                  <a:lnTo>
                    <a:pt x="264328" y="59686"/>
                  </a:lnTo>
                  <a:lnTo>
                    <a:pt x="249685" y="53411"/>
                  </a:lnTo>
                  <a:lnTo>
                    <a:pt x="241659" y="51842"/>
                  </a:lnTo>
                  <a:close/>
                </a:path>
                <a:path w="501650" h="259080">
                  <a:moveTo>
                    <a:pt x="344300" y="0"/>
                  </a:moveTo>
                  <a:lnTo>
                    <a:pt x="319744" y="0"/>
                  </a:lnTo>
                  <a:lnTo>
                    <a:pt x="319744" y="200000"/>
                  </a:lnTo>
                  <a:lnTo>
                    <a:pt x="344300" y="200000"/>
                  </a:lnTo>
                  <a:lnTo>
                    <a:pt x="344300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852104" y="2004755"/>
              <a:ext cx="501650" cy="207010"/>
            </a:xfrm>
            <a:custGeom>
              <a:avLst/>
              <a:gdLst/>
              <a:ahLst/>
              <a:cxnLst/>
              <a:rect l="l" t="t" r="r" b="b"/>
              <a:pathLst>
                <a:path w="501650" h="207010">
                  <a:moveTo>
                    <a:pt x="67940" y="20327"/>
                  </a:moveTo>
                  <a:lnTo>
                    <a:pt x="32068" y="41874"/>
                  </a:lnTo>
                  <a:lnTo>
                    <a:pt x="25238" y="75716"/>
                  </a:lnTo>
                  <a:lnTo>
                    <a:pt x="25997" y="88757"/>
                  </a:lnTo>
                  <a:lnTo>
                    <a:pt x="43843" y="123452"/>
                  </a:lnTo>
                  <a:lnTo>
                    <a:pt x="67940" y="131241"/>
                  </a:lnTo>
                  <a:lnTo>
                    <a:pt x="76696" y="130371"/>
                  </a:lnTo>
                  <a:lnTo>
                    <a:pt x="107469" y="99761"/>
                  </a:lnTo>
                  <a:lnTo>
                    <a:pt x="110504" y="74897"/>
                  </a:lnTo>
                  <a:lnTo>
                    <a:pt x="109741" y="62274"/>
                  </a:lnTo>
                  <a:lnTo>
                    <a:pt x="91818" y="28116"/>
                  </a:lnTo>
                  <a:lnTo>
                    <a:pt x="67940" y="20327"/>
                  </a:lnTo>
                  <a:close/>
                </a:path>
                <a:path w="501650" h="207010">
                  <a:moveTo>
                    <a:pt x="368287" y="3274"/>
                  </a:moveTo>
                  <a:lnTo>
                    <a:pt x="394754" y="3274"/>
                  </a:lnTo>
                  <a:lnTo>
                    <a:pt x="424904" y="87176"/>
                  </a:lnTo>
                  <a:lnTo>
                    <a:pt x="427760" y="95259"/>
                  </a:lnTo>
                  <a:lnTo>
                    <a:pt x="430463" y="103547"/>
                  </a:lnTo>
                  <a:lnTo>
                    <a:pt x="433013" y="112039"/>
                  </a:lnTo>
                  <a:lnTo>
                    <a:pt x="435409" y="120736"/>
                  </a:lnTo>
                  <a:lnTo>
                    <a:pt x="437625" y="112329"/>
                  </a:lnTo>
                  <a:lnTo>
                    <a:pt x="440047" y="104024"/>
                  </a:lnTo>
                  <a:lnTo>
                    <a:pt x="442673" y="95822"/>
                  </a:lnTo>
                  <a:lnTo>
                    <a:pt x="445504" y="87721"/>
                  </a:lnTo>
                  <a:lnTo>
                    <a:pt x="476473" y="3274"/>
                  </a:lnTo>
                  <a:lnTo>
                    <a:pt x="501029" y="3274"/>
                  </a:lnTo>
                  <a:lnTo>
                    <a:pt x="445913" y="150614"/>
                  </a:lnTo>
                  <a:lnTo>
                    <a:pt x="427769" y="191587"/>
                  </a:lnTo>
                  <a:lnTo>
                    <a:pt x="404758" y="206957"/>
                  </a:lnTo>
                  <a:lnTo>
                    <a:pt x="396936" y="206957"/>
                  </a:lnTo>
                  <a:lnTo>
                    <a:pt x="392207" y="206957"/>
                  </a:lnTo>
                  <a:lnTo>
                    <a:pt x="386932" y="205957"/>
                  </a:lnTo>
                  <a:lnTo>
                    <a:pt x="381111" y="203956"/>
                  </a:lnTo>
                  <a:lnTo>
                    <a:pt x="378383" y="180900"/>
                  </a:lnTo>
                  <a:lnTo>
                    <a:pt x="383749" y="182355"/>
                  </a:lnTo>
                  <a:lnTo>
                    <a:pt x="388433" y="183083"/>
                  </a:lnTo>
                  <a:lnTo>
                    <a:pt x="392434" y="183083"/>
                  </a:lnTo>
                  <a:lnTo>
                    <a:pt x="397892" y="183083"/>
                  </a:lnTo>
                  <a:lnTo>
                    <a:pt x="402257" y="182173"/>
                  </a:lnTo>
                  <a:lnTo>
                    <a:pt x="421539" y="153069"/>
                  </a:lnTo>
                  <a:lnTo>
                    <a:pt x="422266" y="151068"/>
                  </a:lnTo>
                  <a:lnTo>
                    <a:pt x="423267" y="148431"/>
                  </a:lnTo>
                  <a:lnTo>
                    <a:pt x="368287" y="3274"/>
                  </a:lnTo>
                  <a:close/>
                </a:path>
                <a:path w="501650" h="207010">
                  <a:moveTo>
                    <a:pt x="232928" y="0"/>
                  </a:moveTo>
                  <a:lnTo>
                    <a:pt x="241659" y="0"/>
                  </a:lnTo>
                  <a:lnTo>
                    <a:pt x="249686" y="1568"/>
                  </a:lnTo>
                  <a:lnTo>
                    <a:pt x="279631" y="28194"/>
                  </a:lnTo>
                  <a:lnTo>
                    <a:pt x="282451" y="47703"/>
                  </a:lnTo>
                  <a:lnTo>
                    <a:pt x="282451" y="59072"/>
                  </a:lnTo>
                  <a:lnTo>
                    <a:pt x="282451" y="148158"/>
                  </a:lnTo>
                  <a:lnTo>
                    <a:pt x="257894" y="148158"/>
                  </a:lnTo>
                  <a:lnTo>
                    <a:pt x="257894" y="60027"/>
                  </a:lnTo>
                  <a:lnTo>
                    <a:pt x="257894" y="50022"/>
                  </a:lnTo>
                  <a:lnTo>
                    <a:pt x="227744" y="21282"/>
                  </a:lnTo>
                  <a:lnTo>
                    <a:pt x="220168" y="21904"/>
                  </a:lnTo>
                  <a:lnTo>
                    <a:pt x="189984" y="56233"/>
                  </a:lnTo>
                  <a:lnTo>
                    <a:pt x="189272" y="69031"/>
                  </a:lnTo>
                  <a:lnTo>
                    <a:pt x="189272" y="148158"/>
                  </a:lnTo>
                  <a:lnTo>
                    <a:pt x="164715" y="148158"/>
                  </a:lnTo>
                  <a:lnTo>
                    <a:pt x="164715" y="3274"/>
                  </a:lnTo>
                  <a:lnTo>
                    <a:pt x="186816" y="3274"/>
                  </a:lnTo>
                  <a:lnTo>
                    <a:pt x="186816" y="23874"/>
                  </a:lnTo>
                  <a:lnTo>
                    <a:pt x="195684" y="13429"/>
                  </a:lnTo>
                  <a:lnTo>
                    <a:pt x="206325" y="5968"/>
                  </a:lnTo>
                  <a:lnTo>
                    <a:pt x="218740" y="1492"/>
                  </a:lnTo>
                  <a:lnTo>
                    <a:pt x="232928" y="0"/>
                  </a:lnTo>
                  <a:close/>
                </a:path>
                <a:path w="501650" h="207010">
                  <a:moveTo>
                    <a:pt x="67940" y="0"/>
                  </a:moveTo>
                  <a:lnTo>
                    <a:pt x="106616" y="11012"/>
                  </a:lnTo>
                  <a:lnTo>
                    <a:pt x="131002" y="42888"/>
                  </a:lnTo>
                  <a:lnTo>
                    <a:pt x="135743" y="73669"/>
                  </a:lnTo>
                  <a:lnTo>
                    <a:pt x="135219" y="86907"/>
                  </a:lnTo>
                  <a:lnTo>
                    <a:pt x="122680" y="125234"/>
                  </a:lnTo>
                  <a:lnTo>
                    <a:pt x="86169" y="149215"/>
                  </a:lnTo>
                  <a:lnTo>
                    <a:pt x="67940" y="151432"/>
                  </a:lnTo>
                  <a:lnTo>
                    <a:pt x="53457" y="150213"/>
                  </a:lnTo>
                  <a:lnTo>
                    <a:pt x="18758" y="131923"/>
                  </a:lnTo>
                  <a:lnTo>
                    <a:pt x="1172" y="92991"/>
                  </a:lnTo>
                  <a:lnTo>
                    <a:pt x="0" y="75716"/>
                  </a:lnTo>
                  <a:lnTo>
                    <a:pt x="1398" y="56898"/>
                  </a:lnTo>
                  <a:lnTo>
                    <a:pt x="22373" y="16098"/>
                  </a:lnTo>
                  <a:lnTo>
                    <a:pt x="6794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65805" y="1943153"/>
              <a:ext cx="3570287" cy="486085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5171849" y="1952913"/>
              <a:ext cx="24765" cy="200025"/>
            </a:xfrm>
            <a:custGeom>
              <a:avLst/>
              <a:gdLst/>
              <a:ahLst/>
              <a:cxnLst/>
              <a:rect l="l" t="t" r="r" b="b"/>
              <a:pathLst>
                <a:path w="24764" h="200025">
                  <a:moveTo>
                    <a:pt x="0" y="0"/>
                  </a:moveTo>
                  <a:lnTo>
                    <a:pt x="24556" y="0"/>
                  </a:lnTo>
                  <a:lnTo>
                    <a:pt x="24556" y="200000"/>
                  </a:lnTo>
                  <a:lnTo>
                    <a:pt x="0" y="20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2" name="object 2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448582" y="1943153"/>
            <a:ext cx="2069442" cy="27491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614402" y="1946563"/>
            <a:ext cx="1125066" cy="268225"/>
          </a:xfrm>
          <a:prstGeom prst="rect">
            <a:avLst/>
          </a:prstGeom>
        </p:spPr>
      </p:pic>
      <p:grpSp>
        <p:nvGrpSpPr>
          <p:cNvPr id="24" name="object 24" descr=""/>
          <p:cNvGrpSpPr/>
          <p:nvPr/>
        </p:nvGrpSpPr>
        <p:grpSpPr>
          <a:xfrm>
            <a:off x="8834757" y="1946563"/>
            <a:ext cx="1299210" cy="268605"/>
            <a:chOff x="8834757" y="1946563"/>
            <a:chExt cx="1299210" cy="268605"/>
          </a:xfrm>
        </p:grpSpPr>
        <p:sp>
          <p:nvSpPr>
            <p:cNvPr id="25" name="object 25" descr=""/>
            <p:cNvSpPr/>
            <p:nvPr/>
          </p:nvSpPr>
          <p:spPr>
            <a:xfrm>
              <a:off x="8841107" y="2004755"/>
              <a:ext cx="429259" cy="151765"/>
            </a:xfrm>
            <a:custGeom>
              <a:avLst/>
              <a:gdLst/>
              <a:ahLst/>
              <a:cxnLst/>
              <a:rect l="l" t="t" r="r" b="b"/>
              <a:pathLst>
                <a:path w="429259" h="151764">
                  <a:moveTo>
                    <a:pt x="214373" y="0"/>
                  </a:moveTo>
                  <a:lnTo>
                    <a:pt x="168808" y="16097"/>
                  </a:lnTo>
                  <a:lnTo>
                    <a:pt x="147832" y="56898"/>
                  </a:lnTo>
                  <a:lnTo>
                    <a:pt x="146433" y="75716"/>
                  </a:lnTo>
                  <a:lnTo>
                    <a:pt x="147606" y="92990"/>
                  </a:lnTo>
                  <a:lnTo>
                    <a:pt x="165192" y="131923"/>
                  </a:lnTo>
                  <a:lnTo>
                    <a:pt x="199891" y="150213"/>
                  </a:lnTo>
                  <a:lnTo>
                    <a:pt x="214373" y="151432"/>
                  </a:lnTo>
                  <a:lnTo>
                    <a:pt x="223672" y="150877"/>
                  </a:lnTo>
                  <a:lnTo>
                    <a:pt x="263487" y="131906"/>
                  </a:lnTo>
                  <a:lnTo>
                    <a:pt x="264047" y="131241"/>
                  </a:lnTo>
                  <a:lnTo>
                    <a:pt x="214373" y="131241"/>
                  </a:lnTo>
                  <a:lnTo>
                    <a:pt x="205543" y="130371"/>
                  </a:lnTo>
                  <a:lnTo>
                    <a:pt x="174707" y="100050"/>
                  </a:lnTo>
                  <a:lnTo>
                    <a:pt x="171672" y="75716"/>
                  </a:lnTo>
                  <a:lnTo>
                    <a:pt x="172431" y="62678"/>
                  </a:lnTo>
                  <a:lnTo>
                    <a:pt x="190277" y="28077"/>
                  </a:lnTo>
                  <a:lnTo>
                    <a:pt x="214373" y="20327"/>
                  </a:lnTo>
                  <a:lnTo>
                    <a:pt x="263794" y="20327"/>
                  </a:lnTo>
                  <a:lnTo>
                    <a:pt x="263213" y="19577"/>
                  </a:lnTo>
                  <a:lnTo>
                    <a:pt x="253050" y="11011"/>
                  </a:lnTo>
                  <a:lnTo>
                    <a:pt x="241522" y="4894"/>
                  </a:lnTo>
                  <a:lnTo>
                    <a:pt x="228630" y="1223"/>
                  </a:lnTo>
                  <a:lnTo>
                    <a:pt x="214373" y="0"/>
                  </a:lnTo>
                  <a:close/>
                </a:path>
                <a:path w="429259" h="151764">
                  <a:moveTo>
                    <a:pt x="263794" y="20327"/>
                  </a:moveTo>
                  <a:lnTo>
                    <a:pt x="214373" y="20327"/>
                  </a:lnTo>
                  <a:lnTo>
                    <a:pt x="223075" y="21192"/>
                  </a:lnTo>
                  <a:lnTo>
                    <a:pt x="231034" y="23789"/>
                  </a:lnTo>
                  <a:lnTo>
                    <a:pt x="256175" y="62273"/>
                  </a:lnTo>
                  <a:lnTo>
                    <a:pt x="256892" y="75716"/>
                  </a:lnTo>
                  <a:lnTo>
                    <a:pt x="256179" y="88241"/>
                  </a:lnTo>
                  <a:lnTo>
                    <a:pt x="238342" y="123413"/>
                  </a:lnTo>
                  <a:lnTo>
                    <a:pt x="214373" y="131241"/>
                  </a:lnTo>
                  <a:lnTo>
                    <a:pt x="264047" y="131241"/>
                  </a:lnTo>
                  <a:lnTo>
                    <a:pt x="281653" y="86906"/>
                  </a:lnTo>
                  <a:lnTo>
                    <a:pt x="282177" y="73668"/>
                  </a:lnTo>
                  <a:lnTo>
                    <a:pt x="280992" y="57344"/>
                  </a:lnTo>
                  <a:lnTo>
                    <a:pt x="277436" y="42888"/>
                  </a:lnTo>
                  <a:lnTo>
                    <a:pt x="271510" y="30298"/>
                  </a:lnTo>
                  <a:lnTo>
                    <a:pt x="263794" y="20327"/>
                  </a:lnTo>
                  <a:close/>
                </a:path>
                <a:path w="429259" h="151764">
                  <a:moveTo>
                    <a:pt x="333250" y="3274"/>
                  </a:moveTo>
                  <a:lnTo>
                    <a:pt x="311150" y="3274"/>
                  </a:lnTo>
                  <a:lnTo>
                    <a:pt x="311150" y="148158"/>
                  </a:lnTo>
                  <a:lnTo>
                    <a:pt x="335706" y="148158"/>
                  </a:lnTo>
                  <a:lnTo>
                    <a:pt x="335706" y="69030"/>
                  </a:lnTo>
                  <a:lnTo>
                    <a:pt x="336418" y="56232"/>
                  </a:lnTo>
                  <a:lnTo>
                    <a:pt x="359347" y="23874"/>
                  </a:lnTo>
                  <a:lnTo>
                    <a:pt x="333250" y="23874"/>
                  </a:lnTo>
                  <a:lnTo>
                    <a:pt x="333250" y="3274"/>
                  </a:lnTo>
                  <a:close/>
                </a:path>
                <a:path w="429259" h="151764">
                  <a:moveTo>
                    <a:pt x="422900" y="21281"/>
                  </a:moveTo>
                  <a:lnTo>
                    <a:pt x="380726" y="21281"/>
                  </a:lnTo>
                  <a:lnTo>
                    <a:pt x="386434" y="22759"/>
                  </a:lnTo>
                  <a:lnTo>
                    <a:pt x="396165" y="28671"/>
                  </a:lnTo>
                  <a:lnTo>
                    <a:pt x="399553" y="32627"/>
                  </a:lnTo>
                  <a:lnTo>
                    <a:pt x="403373" y="42541"/>
                  </a:lnTo>
                  <a:lnTo>
                    <a:pt x="404328" y="50022"/>
                  </a:lnTo>
                  <a:lnTo>
                    <a:pt x="404328" y="148158"/>
                  </a:lnTo>
                  <a:lnTo>
                    <a:pt x="428885" y="148158"/>
                  </a:lnTo>
                  <a:lnTo>
                    <a:pt x="428769" y="45668"/>
                  </a:lnTo>
                  <a:lnTo>
                    <a:pt x="423518" y="22146"/>
                  </a:lnTo>
                  <a:lnTo>
                    <a:pt x="422900" y="21281"/>
                  </a:lnTo>
                  <a:close/>
                </a:path>
                <a:path w="429259" h="151764">
                  <a:moveTo>
                    <a:pt x="388094" y="0"/>
                  </a:moveTo>
                  <a:lnTo>
                    <a:pt x="379362" y="0"/>
                  </a:lnTo>
                  <a:lnTo>
                    <a:pt x="365174" y="1492"/>
                  </a:lnTo>
                  <a:lnTo>
                    <a:pt x="352759" y="5968"/>
                  </a:lnTo>
                  <a:lnTo>
                    <a:pt x="342118" y="13429"/>
                  </a:lnTo>
                  <a:lnTo>
                    <a:pt x="333250" y="23874"/>
                  </a:lnTo>
                  <a:lnTo>
                    <a:pt x="359347" y="23874"/>
                  </a:lnTo>
                  <a:lnTo>
                    <a:pt x="359563" y="23771"/>
                  </a:lnTo>
                  <a:lnTo>
                    <a:pt x="366602" y="21903"/>
                  </a:lnTo>
                  <a:lnTo>
                    <a:pt x="374177" y="21281"/>
                  </a:lnTo>
                  <a:lnTo>
                    <a:pt x="422900" y="21281"/>
                  </a:lnTo>
                  <a:lnTo>
                    <a:pt x="416242" y="11959"/>
                  </a:lnTo>
                  <a:lnTo>
                    <a:pt x="410762" y="7843"/>
                  </a:lnTo>
                  <a:lnTo>
                    <a:pt x="396119" y="1568"/>
                  </a:lnTo>
                  <a:lnTo>
                    <a:pt x="388094" y="0"/>
                  </a:lnTo>
                  <a:close/>
                </a:path>
                <a:path w="429259" h="151764">
                  <a:moveTo>
                    <a:pt x="22100" y="3274"/>
                  </a:moveTo>
                  <a:lnTo>
                    <a:pt x="0" y="3274"/>
                  </a:lnTo>
                  <a:lnTo>
                    <a:pt x="0" y="148158"/>
                  </a:lnTo>
                  <a:lnTo>
                    <a:pt x="24556" y="148158"/>
                  </a:lnTo>
                  <a:lnTo>
                    <a:pt x="24556" y="69030"/>
                  </a:lnTo>
                  <a:lnTo>
                    <a:pt x="25268" y="56232"/>
                  </a:lnTo>
                  <a:lnTo>
                    <a:pt x="48197" y="23874"/>
                  </a:lnTo>
                  <a:lnTo>
                    <a:pt x="22100" y="23874"/>
                  </a:lnTo>
                  <a:lnTo>
                    <a:pt x="22100" y="3274"/>
                  </a:lnTo>
                  <a:close/>
                </a:path>
                <a:path w="429259" h="151764">
                  <a:moveTo>
                    <a:pt x="111750" y="21281"/>
                  </a:moveTo>
                  <a:lnTo>
                    <a:pt x="69576" y="21281"/>
                  </a:lnTo>
                  <a:lnTo>
                    <a:pt x="75284" y="22759"/>
                  </a:lnTo>
                  <a:lnTo>
                    <a:pt x="85015" y="28671"/>
                  </a:lnTo>
                  <a:lnTo>
                    <a:pt x="88403" y="32627"/>
                  </a:lnTo>
                  <a:lnTo>
                    <a:pt x="92223" y="42541"/>
                  </a:lnTo>
                  <a:lnTo>
                    <a:pt x="93178" y="50022"/>
                  </a:lnTo>
                  <a:lnTo>
                    <a:pt x="93178" y="148158"/>
                  </a:lnTo>
                  <a:lnTo>
                    <a:pt x="117735" y="148158"/>
                  </a:lnTo>
                  <a:lnTo>
                    <a:pt x="117619" y="45668"/>
                  </a:lnTo>
                  <a:lnTo>
                    <a:pt x="112368" y="22146"/>
                  </a:lnTo>
                  <a:lnTo>
                    <a:pt x="111750" y="21281"/>
                  </a:lnTo>
                  <a:close/>
                </a:path>
                <a:path w="429259" h="151764">
                  <a:moveTo>
                    <a:pt x="76944" y="0"/>
                  </a:moveTo>
                  <a:lnTo>
                    <a:pt x="68212" y="0"/>
                  </a:lnTo>
                  <a:lnTo>
                    <a:pt x="54024" y="1492"/>
                  </a:lnTo>
                  <a:lnTo>
                    <a:pt x="41609" y="5968"/>
                  </a:lnTo>
                  <a:lnTo>
                    <a:pt x="30968" y="13429"/>
                  </a:lnTo>
                  <a:lnTo>
                    <a:pt x="22100" y="23874"/>
                  </a:lnTo>
                  <a:lnTo>
                    <a:pt x="48197" y="23874"/>
                  </a:lnTo>
                  <a:lnTo>
                    <a:pt x="48413" y="23771"/>
                  </a:lnTo>
                  <a:lnTo>
                    <a:pt x="55452" y="21903"/>
                  </a:lnTo>
                  <a:lnTo>
                    <a:pt x="63028" y="21281"/>
                  </a:lnTo>
                  <a:lnTo>
                    <a:pt x="111750" y="21281"/>
                  </a:lnTo>
                  <a:lnTo>
                    <a:pt x="105092" y="11959"/>
                  </a:lnTo>
                  <a:lnTo>
                    <a:pt x="99612" y="7843"/>
                  </a:lnTo>
                  <a:lnTo>
                    <a:pt x="84970" y="1568"/>
                  </a:lnTo>
                  <a:lnTo>
                    <a:pt x="76944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841107" y="2004755"/>
              <a:ext cx="429259" cy="151765"/>
            </a:xfrm>
            <a:custGeom>
              <a:avLst/>
              <a:gdLst/>
              <a:ahLst/>
              <a:cxnLst/>
              <a:rect l="l" t="t" r="r" b="b"/>
              <a:pathLst>
                <a:path w="429259" h="151764">
                  <a:moveTo>
                    <a:pt x="214374" y="20327"/>
                  </a:moveTo>
                  <a:lnTo>
                    <a:pt x="178503" y="41874"/>
                  </a:lnTo>
                  <a:lnTo>
                    <a:pt x="171673" y="75716"/>
                  </a:lnTo>
                  <a:lnTo>
                    <a:pt x="172432" y="88757"/>
                  </a:lnTo>
                  <a:lnTo>
                    <a:pt x="190278" y="123452"/>
                  </a:lnTo>
                  <a:lnTo>
                    <a:pt x="214374" y="131241"/>
                  </a:lnTo>
                  <a:lnTo>
                    <a:pt x="223131" y="130371"/>
                  </a:lnTo>
                  <a:lnTo>
                    <a:pt x="253903" y="99761"/>
                  </a:lnTo>
                  <a:lnTo>
                    <a:pt x="256939" y="74897"/>
                  </a:lnTo>
                  <a:lnTo>
                    <a:pt x="256176" y="62274"/>
                  </a:lnTo>
                  <a:lnTo>
                    <a:pt x="238253" y="28116"/>
                  </a:lnTo>
                  <a:lnTo>
                    <a:pt x="214374" y="20327"/>
                  </a:lnTo>
                  <a:close/>
                </a:path>
                <a:path w="429259" h="151764">
                  <a:moveTo>
                    <a:pt x="379362" y="0"/>
                  </a:moveTo>
                  <a:lnTo>
                    <a:pt x="388094" y="0"/>
                  </a:lnTo>
                  <a:lnTo>
                    <a:pt x="396120" y="1568"/>
                  </a:lnTo>
                  <a:lnTo>
                    <a:pt x="403442" y="4706"/>
                  </a:lnTo>
                  <a:lnTo>
                    <a:pt x="410763" y="7844"/>
                  </a:lnTo>
                  <a:lnTo>
                    <a:pt x="416243" y="11960"/>
                  </a:lnTo>
                  <a:lnTo>
                    <a:pt x="419881" y="17053"/>
                  </a:lnTo>
                  <a:lnTo>
                    <a:pt x="423519" y="22146"/>
                  </a:lnTo>
                  <a:lnTo>
                    <a:pt x="426066" y="28194"/>
                  </a:lnTo>
                  <a:lnTo>
                    <a:pt x="427521" y="35197"/>
                  </a:lnTo>
                  <a:lnTo>
                    <a:pt x="428430" y="39745"/>
                  </a:lnTo>
                  <a:lnTo>
                    <a:pt x="428885" y="47703"/>
                  </a:lnTo>
                  <a:lnTo>
                    <a:pt x="428885" y="59072"/>
                  </a:lnTo>
                  <a:lnTo>
                    <a:pt x="428885" y="148158"/>
                  </a:lnTo>
                  <a:lnTo>
                    <a:pt x="404328" y="148158"/>
                  </a:lnTo>
                  <a:lnTo>
                    <a:pt x="404328" y="60027"/>
                  </a:lnTo>
                  <a:lnTo>
                    <a:pt x="404328" y="50022"/>
                  </a:lnTo>
                  <a:lnTo>
                    <a:pt x="374178" y="21282"/>
                  </a:lnTo>
                  <a:lnTo>
                    <a:pt x="366602" y="21904"/>
                  </a:lnTo>
                  <a:lnTo>
                    <a:pt x="336418" y="56233"/>
                  </a:lnTo>
                  <a:lnTo>
                    <a:pt x="335706" y="69031"/>
                  </a:lnTo>
                  <a:lnTo>
                    <a:pt x="335706" y="148158"/>
                  </a:lnTo>
                  <a:lnTo>
                    <a:pt x="311150" y="148158"/>
                  </a:lnTo>
                  <a:lnTo>
                    <a:pt x="311150" y="3274"/>
                  </a:lnTo>
                  <a:lnTo>
                    <a:pt x="333250" y="3274"/>
                  </a:lnTo>
                  <a:lnTo>
                    <a:pt x="333250" y="23874"/>
                  </a:lnTo>
                  <a:lnTo>
                    <a:pt x="342118" y="13429"/>
                  </a:lnTo>
                  <a:lnTo>
                    <a:pt x="352759" y="5968"/>
                  </a:lnTo>
                  <a:lnTo>
                    <a:pt x="365174" y="1492"/>
                  </a:lnTo>
                  <a:lnTo>
                    <a:pt x="379362" y="0"/>
                  </a:lnTo>
                  <a:close/>
                </a:path>
                <a:path w="429259" h="151764">
                  <a:moveTo>
                    <a:pt x="214374" y="0"/>
                  </a:moveTo>
                  <a:lnTo>
                    <a:pt x="253051" y="11012"/>
                  </a:lnTo>
                  <a:lnTo>
                    <a:pt x="277437" y="42888"/>
                  </a:lnTo>
                  <a:lnTo>
                    <a:pt x="282178" y="73669"/>
                  </a:lnTo>
                  <a:lnTo>
                    <a:pt x="281653" y="86907"/>
                  </a:lnTo>
                  <a:lnTo>
                    <a:pt x="269115" y="125234"/>
                  </a:lnTo>
                  <a:lnTo>
                    <a:pt x="232604" y="149215"/>
                  </a:lnTo>
                  <a:lnTo>
                    <a:pt x="214374" y="151432"/>
                  </a:lnTo>
                  <a:lnTo>
                    <a:pt x="199892" y="150213"/>
                  </a:lnTo>
                  <a:lnTo>
                    <a:pt x="165193" y="131923"/>
                  </a:lnTo>
                  <a:lnTo>
                    <a:pt x="147606" y="92991"/>
                  </a:lnTo>
                  <a:lnTo>
                    <a:pt x="146434" y="75716"/>
                  </a:lnTo>
                  <a:lnTo>
                    <a:pt x="147832" y="56898"/>
                  </a:lnTo>
                  <a:lnTo>
                    <a:pt x="168808" y="16098"/>
                  </a:lnTo>
                  <a:lnTo>
                    <a:pt x="214374" y="0"/>
                  </a:lnTo>
                  <a:close/>
                </a:path>
                <a:path w="429259" h="151764">
                  <a:moveTo>
                    <a:pt x="68212" y="0"/>
                  </a:moveTo>
                  <a:lnTo>
                    <a:pt x="76944" y="0"/>
                  </a:lnTo>
                  <a:lnTo>
                    <a:pt x="84970" y="1568"/>
                  </a:lnTo>
                  <a:lnTo>
                    <a:pt x="92292" y="4706"/>
                  </a:lnTo>
                  <a:lnTo>
                    <a:pt x="99613" y="7844"/>
                  </a:lnTo>
                  <a:lnTo>
                    <a:pt x="105093" y="11960"/>
                  </a:lnTo>
                  <a:lnTo>
                    <a:pt x="108731" y="17053"/>
                  </a:lnTo>
                  <a:lnTo>
                    <a:pt x="112369" y="22146"/>
                  </a:lnTo>
                  <a:lnTo>
                    <a:pt x="114916" y="28194"/>
                  </a:lnTo>
                  <a:lnTo>
                    <a:pt x="116371" y="35197"/>
                  </a:lnTo>
                  <a:lnTo>
                    <a:pt x="117280" y="39745"/>
                  </a:lnTo>
                  <a:lnTo>
                    <a:pt x="117735" y="47703"/>
                  </a:lnTo>
                  <a:lnTo>
                    <a:pt x="117735" y="59072"/>
                  </a:lnTo>
                  <a:lnTo>
                    <a:pt x="117735" y="148158"/>
                  </a:lnTo>
                  <a:lnTo>
                    <a:pt x="93178" y="148158"/>
                  </a:lnTo>
                  <a:lnTo>
                    <a:pt x="93178" y="60027"/>
                  </a:lnTo>
                  <a:lnTo>
                    <a:pt x="93178" y="50022"/>
                  </a:lnTo>
                  <a:lnTo>
                    <a:pt x="92223" y="42542"/>
                  </a:lnTo>
                  <a:lnTo>
                    <a:pt x="90313" y="37585"/>
                  </a:lnTo>
                  <a:lnTo>
                    <a:pt x="88403" y="32628"/>
                  </a:lnTo>
                  <a:lnTo>
                    <a:pt x="63028" y="21282"/>
                  </a:lnTo>
                  <a:lnTo>
                    <a:pt x="55452" y="21904"/>
                  </a:lnTo>
                  <a:lnTo>
                    <a:pt x="25268" y="56233"/>
                  </a:lnTo>
                  <a:lnTo>
                    <a:pt x="24556" y="69031"/>
                  </a:lnTo>
                  <a:lnTo>
                    <a:pt x="24556" y="148158"/>
                  </a:lnTo>
                  <a:lnTo>
                    <a:pt x="0" y="148158"/>
                  </a:lnTo>
                  <a:lnTo>
                    <a:pt x="0" y="3274"/>
                  </a:lnTo>
                  <a:lnTo>
                    <a:pt x="22100" y="3274"/>
                  </a:lnTo>
                  <a:lnTo>
                    <a:pt x="22100" y="23874"/>
                  </a:lnTo>
                  <a:lnTo>
                    <a:pt x="30968" y="13429"/>
                  </a:lnTo>
                  <a:lnTo>
                    <a:pt x="41609" y="5968"/>
                  </a:lnTo>
                  <a:lnTo>
                    <a:pt x="54024" y="1492"/>
                  </a:lnTo>
                  <a:lnTo>
                    <a:pt x="68212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9291932" y="1946563"/>
              <a:ext cx="841412" cy="268225"/>
            </a:xfrm>
            <a:prstGeom prst="rect">
              <a:avLst/>
            </a:prstGeom>
          </p:spPr>
        </p:pic>
      </p:grpSp>
      <p:grpSp>
        <p:nvGrpSpPr>
          <p:cNvPr id="28" name="object 28" descr=""/>
          <p:cNvGrpSpPr/>
          <p:nvPr/>
        </p:nvGrpSpPr>
        <p:grpSpPr>
          <a:xfrm>
            <a:off x="1294236" y="2678327"/>
            <a:ext cx="93980" cy="93980"/>
            <a:chOff x="1294236" y="2678327"/>
            <a:chExt cx="93980" cy="93980"/>
          </a:xfrm>
        </p:grpSpPr>
        <p:sp>
          <p:nvSpPr>
            <p:cNvPr id="29" name="object 29" descr=""/>
            <p:cNvSpPr/>
            <p:nvPr/>
          </p:nvSpPr>
          <p:spPr>
            <a:xfrm>
              <a:off x="1300586" y="2684676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0764" y="0"/>
                  </a:moveTo>
                  <a:lnTo>
                    <a:pt x="0" y="0"/>
                  </a:lnTo>
                  <a:lnTo>
                    <a:pt x="0" y="80764"/>
                  </a:lnTo>
                  <a:lnTo>
                    <a:pt x="80764" y="80764"/>
                  </a:lnTo>
                  <a:lnTo>
                    <a:pt x="807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1300586" y="2684677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0" y="0"/>
                  </a:moveTo>
                  <a:lnTo>
                    <a:pt x="80764" y="0"/>
                  </a:lnTo>
                  <a:lnTo>
                    <a:pt x="80764" y="80764"/>
                  </a:lnTo>
                  <a:lnTo>
                    <a:pt x="0" y="8076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1" name="object 31" descr=""/>
          <p:cNvGrpSpPr/>
          <p:nvPr/>
        </p:nvGrpSpPr>
        <p:grpSpPr>
          <a:xfrm>
            <a:off x="1519426" y="2619663"/>
            <a:ext cx="425450" cy="216535"/>
            <a:chOff x="1519426" y="2619663"/>
            <a:chExt cx="425450" cy="216535"/>
          </a:xfrm>
        </p:grpSpPr>
        <p:sp>
          <p:nvSpPr>
            <p:cNvPr id="32" name="object 32" descr=""/>
            <p:cNvSpPr/>
            <p:nvPr/>
          </p:nvSpPr>
          <p:spPr>
            <a:xfrm>
              <a:off x="1525775" y="2626013"/>
              <a:ext cx="412750" cy="203835"/>
            </a:xfrm>
            <a:custGeom>
              <a:avLst/>
              <a:gdLst/>
              <a:ahLst/>
              <a:cxnLst/>
              <a:rect l="l" t="t" r="r" b="b"/>
              <a:pathLst>
                <a:path w="412750" h="203835">
                  <a:moveTo>
                    <a:pt x="331787" y="51842"/>
                  </a:moveTo>
                  <a:lnTo>
                    <a:pt x="287995" y="71009"/>
                  </a:lnTo>
                  <a:lnTo>
                    <a:pt x="271751" y="109699"/>
                  </a:lnTo>
                  <a:lnTo>
                    <a:pt x="270740" y="128103"/>
                  </a:lnTo>
                  <a:lnTo>
                    <a:pt x="271781" y="144027"/>
                  </a:lnTo>
                  <a:lnTo>
                    <a:pt x="288472" y="183151"/>
                  </a:lnTo>
                  <a:lnTo>
                    <a:pt x="331242" y="203274"/>
                  </a:lnTo>
                  <a:lnTo>
                    <a:pt x="339427" y="203274"/>
                  </a:lnTo>
                  <a:lnTo>
                    <a:pt x="376535" y="178718"/>
                  </a:lnTo>
                  <a:lnTo>
                    <a:pt x="412142" y="178718"/>
                  </a:lnTo>
                  <a:lnTo>
                    <a:pt x="412142" y="172987"/>
                  </a:lnTo>
                  <a:lnTo>
                    <a:pt x="342155" y="172987"/>
                  </a:lnTo>
                  <a:lnTo>
                    <a:pt x="334294" y="172050"/>
                  </a:lnTo>
                  <a:lnTo>
                    <a:pt x="310223" y="135215"/>
                  </a:lnTo>
                  <a:lnTo>
                    <a:pt x="309822" y="124420"/>
                  </a:lnTo>
                  <a:lnTo>
                    <a:pt x="310398" y="114312"/>
                  </a:lnTo>
                  <a:lnTo>
                    <a:pt x="332788" y="81173"/>
                  </a:lnTo>
                  <a:lnTo>
                    <a:pt x="412142" y="81173"/>
                  </a:lnTo>
                  <a:lnTo>
                    <a:pt x="412142" y="72033"/>
                  </a:lnTo>
                  <a:lnTo>
                    <a:pt x="373806" y="72033"/>
                  </a:lnTo>
                  <a:lnTo>
                    <a:pt x="364529" y="63199"/>
                  </a:lnTo>
                  <a:lnTo>
                    <a:pt x="354434" y="56890"/>
                  </a:lnTo>
                  <a:lnTo>
                    <a:pt x="343520" y="53104"/>
                  </a:lnTo>
                  <a:lnTo>
                    <a:pt x="331787" y="51842"/>
                  </a:lnTo>
                  <a:close/>
                </a:path>
                <a:path w="412750" h="203835">
                  <a:moveTo>
                    <a:pt x="412142" y="178718"/>
                  </a:moveTo>
                  <a:lnTo>
                    <a:pt x="376535" y="178718"/>
                  </a:lnTo>
                  <a:lnTo>
                    <a:pt x="376535" y="200000"/>
                  </a:lnTo>
                  <a:lnTo>
                    <a:pt x="412142" y="200000"/>
                  </a:lnTo>
                  <a:lnTo>
                    <a:pt x="412142" y="178718"/>
                  </a:lnTo>
                  <a:close/>
                </a:path>
                <a:path w="412750" h="203835">
                  <a:moveTo>
                    <a:pt x="412142" y="81173"/>
                  </a:moveTo>
                  <a:lnTo>
                    <a:pt x="341884" y="81173"/>
                  </a:lnTo>
                  <a:lnTo>
                    <a:pt x="348594" y="81859"/>
                  </a:lnTo>
                  <a:lnTo>
                    <a:pt x="354673" y="83919"/>
                  </a:lnTo>
                  <a:lnTo>
                    <a:pt x="373943" y="128103"/>
                  </a:lnTo>
                  <a:lnTo>
                    <a:pt x="373364" y="138595"/>
                  </a:lnTo>
                  <a:lnTo>
                    <a:pt x="350978" y="172987"/>
                  </a:lnTo>
                  <a:lnTo>
                    <a:pt x="412142" y="172987"/>
                  </a:lnTo>
                  <a:lnTo>
                    <a:pt x="412142" y="81173"/>
                  </a:lnTo>
                  <a:close/>
                </a:path>
                <a:path w="412750" h="203835">
                  <a:moveTo>
                    <a:pt x="412142" y="0"/>
                  </a:moveTo>
                  <a:lnTo>
                    <a:pt x="373806" y="0"/>
                  </a:lnTo>
                  <a:lnTo>
                    <a:pt x="373806" y="72033"/>
                  </a:lnTo>
                  <a:lnTo>
                    <a:pt x="412142" y="72033"/>
                  </a:lnTo>
                  <a:lnTo>
                    <a:pt x="412142" y="0"/>
                  </a:lnTo>
                  <a:close/>
                </a:path>
                <a:path w="412750" h="203835">
                  <a:moveTo>
                    <a:pt x="239812" y="55116"/>
                  </a:moveTo>
                  <a:lnTo>
                    <a:pt x="201476" y="55116"/>
                  </a:lnTo>
                  <a:lnTo>
                    <a:pt x="201476" y="200000"/>
                  </a:lnTo>
                  <a:lnTo>
                    <a:pt x="239812" y="200000"/>
                  </a:lnTo>
                  <a:lnTo>
                    <a:pt x="239812" y="55116"/>
                  </a:lnTo>
                  <a:close/>
                </a:path>
                <a:path w="412750" h="203835">
                  <a:moveTo>
                    <a:pt x="73807" y="0"/>
                  </a:moveTo>
                  <a:lnTo>
                    <a:pt x="0" y="0"/>
                  </a:lnTo>
                  <a:lnTo>
                    <a:pt x="0" y="200000"/>
                  </a:lnTo>
                  <a:lnTo>
                    <a:pt x="75989" y="200000"/>
                  </a:lnTo>
                  <a:lnTo>
                    <a:pt x="86613" y="199736"/>
                  </a:lnTo>
                  <a:lnTo>
                    <a:pt x="127762" y="188915"/>
                  </a:lnTo>
                  <a:lnTo>
                    <a:pt x="150981" y="166303"/>
                  </a:lnTo>
                  <a:lnTo>
                    <a:pt x="40382" y="166303"/>
                  </a:lnTo>
                  <a:lnTo>
                    <a:pt x="40382" y="33834"/>
                  </a:lnTo>
                  <a:lnTo>
                    <a:pt x="150990" y="33834"/>
                  </a:lnTo>
                  <a:lnTo>
                    <a:pt x="147920" y="29225"/>
                  </a:lnTo>
                  <a:lnTo>
                    <a:pt x="111869" y="3820"/>
                  </a:lnTo>
                  <a:lnTo>
                    <a:pt x="85548" y="238"/>
                  </a:lnTo>
                  <a:lnTo>
                    <a:pt x="73807" y="0"/>
                  </a:lnTo>
                  <a:close/>
                </a:path>
                <a:path w="412750" h="203835">
                  <a:moveTo>
                    <a:pt x="150990" y="33834"/>
                  </a:moveTo>
                  <a:lnTo>
                    <a:pt x="58526" y="33834"/>
                  </a:lnTo>
                  <a:lnTo>
                    <a:pt x="69859" y="33953"/>
                  </a:lnTo>
                  <a:lnTo>
                    <a:pt x="79161" y="34311"/>
                  </a:lnTo>
                  <a:lnTo>
                    <a:pt x="115280" y="49795"/>
                  </a:lnTo>
                  <a:lnTo>
                    <a:pt x="125666" y="89214"/>
                  </a:lnTo>
                  <a:lnTo>
                    <a:pt x="125921" y="100136"/>
                  </a:lnTo>
                  <a:lnTo>
                    <a:pt x="125666" y="111123"/>
                  </a:lnTo>
                  <a:lnTo>
                    <a:pt x="115576" y="152159"/>
                  </a:lnTo>
                  <a:lnTo>
                    <a:pt x="81810" y="166303"/>
                  </a:lnTo>
                  <a:lnTo>
                    <a:pt x="150981" y="166303"/>
                  </a:lnTo>
                  <a:lnTo>
                    <a:pt x="166133" y="124898"/>
                  </a:lnTo>
                  <a:lnTo>
                    <a:pt x="167667" y="101909"/>
                  </a:lnTo>
                  <a:lnTo>
                    <a:pt x="167258" y="88417"/>
                  </a:lnTo>
                  <a:lnTo>
                    <a:pt x="157470" y="45426"/>
                  </a:lnTo>
                  <a:lnTo>
                    <a:pt x="153070" y="36954"/>
                  </a:lnTo>
                  <a:lnTo>
                    <a:pt x="150990" y="33834"/>
                  </a:lnTo>
                  <a:close/>
                </a:path>
                <a:path w="412750" h="203835">
                  <a:moveTo>
                    <a:pt x="239812" y="0"/>
                  </a:moveTo>
                  <a:lnTo>
                    <a:pt x="201476" y="0"/>
                  </a:lnTo>
                  <a:lnTo>
                    <a:pt x="201476" y="35471"/>
                  </a:lnTo>
                  <a:lnTo>
                    <a:pt x="239812" y="35471"/>
                  </a:lnTo>
                  <a:lnTo>
                    <a:pt x="239812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525776" y="2626013"/>
              <a:ext cx="412750" cy="203835"/>
            </a:xfrm>
            <a:custGeom>
              <a:avLst/>
              <a:gdLst/>
              <a:ahLst/>
              <a:cxnLst/>
              <a:rect l="l" t="t" r="r" b="b"/>
              <a:pathLst>
                <a:path w="412750" h="203835">
                  <a:moveTo>
                    <a:pt x="341883" y="81173"/>
                  </a:moveTo>
                  <a:lnTo>
                    <a:pt x="332787" y="81173"/>
                  </a:lnTo>
                  <a:lnTo>
                    <a:pt x="325170" y="84788"/>
                  </a:lnTo>
                  <a:lnTo>
                    <a:pt x="309822" y="124420"/>
                  </a:lnTo>
                  <a:lnTo>
                    <a:pt x="310223" y="135215"/>
                  </a:lnTo>
                  <a:lnTo>
                    <a:pt x="334294" y="172050"/>
                  </a:lnTo>
                  <a:lnTo>
                    <a:pt x="342155" y="172987"/>
                  </a:lnTo>
                  <a:lnTo>
                    <a:pt x="350978" y="172987"/>
                  </a:lnTo>
                  <a:lnTo>
                    <a:pt x="373363" y="138595"/>
                  </a:lnTo>
                  <a:lnTo>
                    <a:pt x="373943" y="128103"/>
                  </a:lnTo>
                  <a:lnTo>
                    <a:pt x="373380" y="116494"/>
                  </a:lnTo>
                  <a:lnTo>
                    <a:pt x="348593" y="81859"/>
                  </a:lnTo>
                  <a:lnTo>
                    <a:pt x="341883" y="81173"/>
                  </a:lnTo>
                  <a:close/>
                </a:path>
                <a:path w="412750" h="203835">
                  <a:moveTo>
                    <a:pt x="201476" y="55116"/>
                  </a:moveTo>
                  <a:lnTo>
                    <a:pt x="239811" y="55116"/>
                  </a:lnTo>
                  <a:lnTo>
                    <a:pt x="239811" y="200000"/>
                  </a:lnTo>
                  <a:lnTo>
                    <a:pt x="201476" y="200000"/>
                  </a:lnTo>
                  <a:lnTo>
                    <a:pt x="201476" y="55116"/>
                  </a:lnTo>
                  <a:close/>
                </a:path>
                <a:path w="412750" h="203835">
                  <a:moveTo>
                    <a:pt x="40382" y="33833"/>
                  </a:moveTo>
                  <a:lnTo>
                    <a:pt x="40382" y="166303"/>
                  </a:lnTo>
                  <a:lnTo>
                    <a:pt x="70532" y="166303"/>
                  </a:lnTo>
                  <a:lnTo>
                    <a:pt x="81809" y="166303"/>
                  </a:lnTo>
                  <a:lnTo>
                    <a:pt x="89950" y="165666"/>
                  </a:lnTo>
                  <a:lnTo>
                    <a:pt x="94952" y="164393"/>
                  </a:lnTo>
                  <a:lnTo>
                    <a:pt x="101500" y="162755"/>
                  </a:lnTo>
                  <a:lnTo>
                    <a:pt x="123618" y="129438"/>
                  </a:lnTo>
                  <a:lnTo>
                    <a:pt x="125920" y="100136"/>
                  </a:lnTo>
                  <a:lnTo>
                    <a:pt x="125665" y="89213"/>
                  </a:lnTo>
                  <a:lnTo>
                    <a:pt x="115279" y="49795"/>
                  </a:lnTo>
                  <a:lnTo>
                    <a:pt x="110368" y="45157"/>
                  </a:lnTo>
                  <a:lnTo>
                    <a:pt x="105457" y="40518"/>
                  </a:lnTo>
                  <a:lnTo>
                    <a:pt x="58526" y="33833"/>
                  </a:lnTo>
                  <a:lnTo>
                    <a:pt x="40382" y="33833"/>
                  </a:lnTo>
                  <a:close/>
                </a:path>
                <a:path w="412750" h="203835">
                  <a:moveTo>
                    <a:pt x="373806" y="0"/>
                  </a:moveTo>
                  <a:lnTo>
                    <a:pt x="412142" y="0"/>
                  </a:lnTo>
                  <a:lnTo>
                    <a:pt x="412142" y="200000"/>
                  </a:lnTo>
                  <a:lnTo>
                    <a:pt x="376535" y="200000"/>
                  </a:lnTo>
                  <a:lnTo>
                    <a:pt x="376535" y="178717"/>
                  </a:lnTo>
                  <a:lnTo>
                    <a:pt x="371900" y="184528"/>
                  </a:lnTo>
                  <a:lnTo>
                    <a:pt x="339427" y="203274"/>
                  </a:lnTo>
                  <a:lnTo>
                    <a:pt x="331241" y="203274"/>
                  </a:lnTo>
                  <a:lnTo>
                    <a:pt x="288472" y="183151"/>
                  </a:lnTo>
                  <a:lnTo>
                    <a:pt x="271781" y="144027"/>
                  </a:lnTo>
                  <a:lnTo>
                    <a:pt x="270668" y="127012"/>
                  </a:lnTo>
                  <a:lnTo>
                    <a:pt x="271751" y="109699"/>
                  </a:lnTo>
                  <a:lnTo>
                    <a:pt x="287994" y="71009"/>
                  </a:lnTo>
                  <a:lnTo>
                    <a:pt x="331787" y="51841"/>
                  </a:lnTo>
                  <a:lnTo>
                    <a:pt x="343520" y="53103"/>
                  </a:lnTo>
                  <a:lnTo>
                    <a:pt x="354434" y="56889"/>
                  </a:lnTo>
                  <a:lnTo>
                    <a:pt x="364529" y="63199"/>
                  </a:lnTo>
                  <a:lnTo>
                    <a:pt x="373806" y="72032"/>
                  </a:lnTo>
                  <a:lnTo>
                    <a:pt x="373806" y="0"/>
                  </a:lnTo>
                  <a:close/>
                </a:path>
                <a:path w="412750" h="203835">
                  <a:moveTo>
                    <a:pt x="201476" y="0"/>
                  </a:moveTo>
                  <a:lnTo>
                    <a:pt x="239811" y="0"/>
                  </a:lnTo>
                  <a:lnTo>
                    <a:pt x="239811" y="35470"/>
                  </a:lnTo>
                  <a:lnTo>
                    <a:pt x="201476" y="35470"/>
                  </a:lnTo>
                  <a:lnTo>
                    <a:pt x="201476" y="0"/>
                  </a:lnTo>
                  <a:close/>
                </a:path>
                <a:path w="412750" h="203835">
                  <a:moveTo>
                    <a:pt x="0" y="0"/>
                  </a:moveTo>
                  <a:lnTo>
                    <a:pt x="73806" y="0"/>
                  </a:lnTo>
                  <a:lnTo>
                    <a:pt x="85547" y="238"/>
                  </a:lnTo>
                  <a:lnTo>
                    <a:pt x="128206" y="11016"/>
                  </a:lnTo>
                  <a:lnTo>
                    <a:pt x="157469" y="45425"/>
                  </a:lnTo>
                  <a:lnTo>
                    <a:pt x="167257" y="88416"/>
                  </a:lnTo>
                  <a:lnTo>
                    <a:pt x="167667" y="101910"/>
                  </a:lnTo>
                  <a:lnTo>
                    <a:pt x="167283" y="113830"/>
                  </a:lnTo>
                  <a:lnTo>
                    <a:pt x="157375" y="154868"/>
                  </a:lnTo>
                  <a:lnTo>
                    <a:pt x="127762" y="188915"/>
                  </a:lnTo>
                  <a:lnTo>
                    <a:pt x="86613" y="199735"/>
                  </a:lnTo>
                  <a:lnTo>
                    <a:pt x="75989" y="200000"/>
                  </a:lnTo>
                  <a:lnTo>
                    <a:pt x="0" y="20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4" name="object 34" descr=""/>
          <p:cNvGrpSpPr/>
          <p:nvPr/>
        </p:nvGrpSpPr>
        <p:grpSpPr>
          <a:xfrm>
            <a:off x="2047654" y="2623620"/>
            <a:ext cx="425450" cy="212090"/>
            <a:chOff x="2047654" y="2623620"/>
            <a:chExt cx="425450" cy="212090"/>
          </a:xfrm>
        </p:grpSpPr>
        <p:sp>
          <p:nvSpPr>
            <p:cNvPr id="35" name="object 35" descr=""/>
            <p:cNvSpPr/>
            <p:nvPr/>
          </p:nvSpPr>
          <p:spPr>
            <a:xfrm>
              <a:off x="2054004" y="2629970"/>
              <a:ext cx="412750" cy="199390"/>
            </a:xfrm>
            <a:custGeom>
              <a:avLst/>
              <a:gdLst/>
              <a:ahLst/>
              <a:cxnLst/>
              <a:rect l="l" t="t" r="r" b="b"/>
              <a:pathLst>
                <a:path w="412750" h="199389">
                  <a:moveTo>
                    <a:pt x="237479" y="47885"/>
                  </a:moveTo>
                  <a:lnTo>
                    <a:pt x="198940" y="57298"/>
                  </a:lnTo>
                  <a:lnTo>
                    <a:pt x="172269" y="84583"/>
                  </a:lnTo>
                  <a:lnTo>
                    <a:pt x="162855" y="121554"/>
                  </a:lnTo>
                  <a:lnTo>
                    <a:pt x="163444" y="133564"/>
                  </a:lnTo>
                  <a:lnTo>
                    <a:pt x="177516" y="172087"/>
                  </a:lnTo>
                  <a:lnTo>
                    <a:pt x="208911" y="194252"/>
                  </a:lnTo>
                  <a:lnTo>
                    <a:pt x="237752" y="199317"/>
                  </a:lnTo>
                  <a:lnTo>
                    <a:pt x="253164" y="197966"/>
                  </a:lnTo>
                  <a:lnTo>
                    <a:pt x="267204" y="193911"/>
                  </a:lnTo>
                  <a:lnTo>
                    <a:pt x="279870" y="187154"/>
                  </a:lnTo>
                  <a:lnTo>
                    <a:pt x="291164" y="177694"/>
                  </a:lnTo>
                  <a:lnTo>
                    <a:pt x="298916" y="168075"/>
                  </a:lnTo>
                  <a:lnTo>
                    <a:pt x="237617" y="168075"/>
                  </a:lnTo>
                  <a:lnTo>
                    <a:pt x="230411" y="167359"/>
                  </a:lnTo>
                  <a:lnTo>
                    <a:pt x="202785" y="133748"/>
                  </a:lnTo>
                  <a:lnTo>
                    <a:pt x="202145" y="123601"/>
                  </a:lnTo>
                  <a:lnTo>
                    <a:pt x="202785" y="113454"/>
                  </a:lnTo>
                  <a:lnTo>
                    <a:pt x="230411" y="79842"/>
                  </a:lnTo>
                  <a:lnTo>
                    <a:pt x="237617" y="79126"/>
                  </a:lnTo>
                  <a:lnTo>
                    <a:pt x="299358" y="79126"/>
                  </a:lnTo>
                  <a:lnTo>
                    <a:pt x="291368" y="69235"/>
                  </a:lnTo>
                  <a:lnTo>
                    <a:pt x="280121" y="59894"/>
                  </a:lnTo>
                  <a:lnTo>
                    <a:pt x="267391" y="53222"/>
                  </a:lnTo>
                  <a:lnTo>
                    <a:pt x="253177" y="49219"/>
                  </a:lnTo>
                  <a:lnTo>
                    <a:pt x="237479" y="47885"/>
                  </a:lnTo>
                  <a:close/>
                </a:path>
                <a:path w="412750" h="199389">
                  <a:moveTo>
                    <a:pt x="299358" y="79126"/>
                  </a:moveTo>
                  <a:lnTo>
                    <a:pt x="237617" y="79126"/>
                  </a:lnTo>
                  <a:lnTo>
                    <a:pt x="244817" y="79842"/>
                  </a:lnTo>
                  <a:lnTo>
                    <a:pt x="251412" y="81991"/>
                  </a:lnTo>
                  <a:lnTo>
                    <a:pt x="272838" y="121554"/>
                  </a:lnTo>
                  <a:lnTo>
                    <a:pt x="272934" y="123601"/>
                  </a:lnTo>
                  <a:lnTo>
                    <a:pt x="272317" y="133564"/>
                  </a:lnTo>
                  <a:lnTo>
                    <a:pt x="244817" y="167359"/>
                  </a:lnTo>
                  <a:lnTo>
                    <a:pt x="237617" y="168075"/>
                  </a:lnTo>
                  <a:lnTo>
                    <a:pt x="298916" y="168075"/>
                  </a:lnTo>
                  <a:lnTo>
                    <a:pt x="300445" y="166179"/>
                  </a:lnTo>
                  <a:lnTo>
                    <a:pt x="307074" y="153257"/>
                  </a:lnTo>
                  <a:lnTo>
                    <a:pt x="311052" y="138927"/>
                  </a:lnTo>
                  <a:lnTo>
                    <a:pt x="312378" y="123191"/>
                  </a:lnTo>
                  <a:lnTo>
                    <a:pt x="311065" y="107592"/>
                  </a:lnTo>
                  <a:lnTo>
                    <a:pt x="307125" y="93400"/>
                  </a:lnTo>
                  <a:lnTo>
                    <a:pt x="300560" y="80614"/>
                  </a:lnTo>
                  <a:lnTo>
                    <a:pt x="299358" y="79126"/>
                  </a:lnTo>
                  <a:close/>
                </a:path>
                <a:path w="412750" h="199389">
                  <a:moveTo>
                    <a:pt x="35606" y="51159"/>
                  </a:moveTo>
                  <a:lnTo>
                    <a:pt x="0" y="51159"/>
                  </a:lnTo>
                  <a:lnTo>
                    <a:pt x="0" y="196043"/>
                  </a:lnTo>
                  <a:lnTo>
                    <a:pt x="38336" y="196043"/>
                  </a:lnTo>
                  <a:lnTo>
                    <a:pt x="38336" y="130422"/>
                  </a:lnTo>
                  <a:lnTo>
                    <a:pt x="38519" y="119235"/>
                  </a:lnTo>
                  <a:lnTo>
                    <a:pt x="57390" y="79035"/>
                  </a:lnTo>
                  <a:lnTo>
                    <a:pt x="63347" y="77216"/>
                  </a:lnTo>
                  <a:lnTo>
                    <a:pt x="129240" y="77216"/>
                  </a:lnTo>
                  <a:lnTo>
                    <a:pt x="128535" y="74214"/>
                  </a:lnTo>
                  <a:lnTo>
                    <a:pt x="127709" y="72442"/>
                  </a:lnTo>
                  <a:lnTo>
                    <a:pt x="35606" y="72442"/>
                  </a:lnTo>
                  <a:lnTo>
                    <a:pt x="35606" y="51159"/>
                  </a:lnTo>
                  <a:close/>
                </a:path>
                <a:path w="412750" h="199389">
                  <a:moveTo>
                    <a:pt x="129240" y="77216"/>
                  </a:moveTo>
                  <a:lnTo>
                    <a:pt x="75171" y="77216"/>
                  </a:lnTo>
                  <a:lnTo>
                    <a:pt x="79604" y="78489"/>
                  </a:lnTo>
                  <a:lnTo>
                    <a:pt x="86972" y="83582"/>
                  </a:lnTo>
                  <a:lnTo>
                    <a:pt x="93724" y="196043"/>
                  </a:lnTo>
                  <a:lnTo>
                    <a:pt x="132059" y="196043"/>
                  </a:lnTo>
                  <a:lnTo>
                    <a:pt x="132002" y="102591"/>
                  </a:lnTo>
                  <a:lnTo>
                    <a:pt x="129945" y="80218"/>
                  </a:lnTo>
                  <a:lnTo>
                    <a:pt x="129240" y="77216"/>
                  </a:lnTo>
                  <a:close/>
                </a:path>
                <a:path w="412750" h="199389">
                  <a:moveTo>
                    <a:pt x="91814" y="47885"/>
                  </a:moveTo>
                  <a:lnTo>
                    <a:pt x="83356" y="47885"/>
                  </a:lnTo>
                  <a:lnTo>
                    <a:pt x="69577" y="49420"/>
                  </a:lnTo>
                  <a:lnTo>
                    <a:pt x="57026" y="54024"/>
                  </a:lnTo>
                  <a:lnTo>
                    <a:pt x="45702" y="61698"/>
                  </a:lnTo>
                  <a:lnTo>
                    <a:pt x="35606" y="72442"/>
                  </a:lnTo>
                  <a:lnTo>
                    <a:pt x="127709" y="72442"/>
                  </a:lnTo>
                  <a:lnTo>
                    <a:pt x="91814" y="47885"/>
                  </a:lnTo>
                  <a:close/>
                </a:path>
                <a:path w="412750" h="199389">
                  <a:moveTo>
                    <a:pt x="383418" y="81718"/>
                  </a:moveTo>
                  <a:lnTo>
                    <a:pt x="344945" y="81718"/>
                  </a:lnTo>
                  <a:lnTo>
                    <a:pt x="345022" y="154194"/>
                  </a:lnTo>
                  <a:lnTo>
                    <a:pt x="358225" y="193518"/>
                  </a:lnTo>
                  <a:lnTo>
                    <a:pt x="375551" y="199317"/>
                  </a:lnTo>
                  <a:lnTo>
                    <a:pt x="382463" y="199317"/>
                  </a:lnTo>
                  <a:lnTo>
                    <a:pt x="390700" y="198959"/>
                  </a:lnTo>
                  <a:lnTo>
                    <a:pt x="398493" y="197885"/>
                  </a:lnTo>
                  <a:lnTo>
                    <a:pt x="405843" y="196094"/>
                  </a:lnTo>
                  <a:lnTo>
                    <a:pt x="412750" y="193587"/>
                  </a:lnTo>
                  <a:lnTo>
                    <a:pt x="409881" y="167530"/>
                  </a:lnTo>
                  <a:lnTo>
                    <a:pt x="391513" y="167530"/>
                  </a:lnTo>
                  <a:lnTo>
                    <a:pt x="389352" y="166893"/>
                  </a:lnTo>
                  <a:lnTo>
                    <a:pt x="385805" y="164346"/>
                  </a:lnTo>
                  <a:lnTo>
                    <a:pt x="384669" y="162732"/>
                  </a:lnTo>
                  <a:lnTo>
                    <a:pt x="383668" y="158821"/>
                  </a:lnTo>
                  <a:lnTo>
                    <a:pt x="383500" y="154194"/>
                  </a:lnTo>
                  <a:lnTo>
                    <a:pt x="383418" y="81718"/>
                  </a:lnTo>
                  <a:close/>
                </a:path>
                <a:path w="412750" h="199389">
                  <a:moveTo>
                    <a:pt x="409475" y="163846"/>
                  </a:moveTo>
                  <a:lnTo>
                    <a:pt x="402744" y="166302"/>
                  </a:lnTo>
                  <a:lnTo>
                    <a:pt x="397606" y="167530"/>
                  </a:lnTo>
                  <a:lnTo>
                    <a:pt x="409881" y="167530"/>
                  </a:lnTo>
                  <a:lnTo>
                    <a:pt x="409475" y="163846"/>
                  </a:lnTo>
                  <a:close/>
                </a:path>
                <a:path w="412750" h="199389">
                  <a:moveTo>
                    <a:pt x="409611" y="51159"/>
                  </a:moveTo>
                  <a:lnTo>
                    <a:pt x="327347" y="51159"/>
                  </a:lnTo>
                  <a:lnTo>
                    <a:pt x="327347" y="81718"/>
                  </a:lnTo>
                  <a:lnTo>
                    <a:pt x="409611" y="81718"/>
                  </a:lnTo>
                  <a:lnTo>
                    <a:pt x="409611" y="51159"/>
                  </a:lnTo>
                  <a:close/>
                </a:path>
                <a:path w="412750" h="199389">
                  <a:moveTo>
                    <a:pt x="383418" y="0"/>
                  </a:moveTo>
                  <a:lnTo>
                    <a:pt x="344945" y="22373"/>
                  </a:lnTo>
                  <a:lnTo>
                    <a:pt x="344945" y="51159"/>
                  </a:lnTo>
                  <a:lnTo>
                    <a:pt x="383418" y="51159"/>
                  </a:lnTo>
                  <a:lnTo>
                    <a:pt x="383418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7654" y="2623620"/>
              <a:ext cx="425450" cy="212018"/>
            </a:xfrm>
            <a:prstGeom prst="rect">
              <a:avLst/>
            </a:prstGeom>
          </p:spPr>
        </p:pic>
      </p:grpSp>
      <p:pic>
        <p:nvPicPr>
          <p:cNvPr id="37" name="object 3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60640" y="2619663"/>
            <a:ext cx="900484" cy="215974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3557775" y="2619663"/>
            <a:ext cx="1598624" cy="257311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5237214" y="2619663"/>
            <a:ext cx="1421928" cy="267816"/>
          </a:xfrm>
          <a:prstGeom prst="rect">
            <a:avLst/>
          </a:prstGeom>
        </p:spPr>
      </p:pic>
      <p:pic>
        <p:nvPicPr>
          <p:cNvPr id="40" name="object 4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763211" y="2619663"/>
            <a:ext cx="964443" cy="215974"/>
          </a:xfrm>
          <a:prstGeom prst="rect">
            <a:avLst/>
          </a:prstGeom>
        </p:spPr>
      </p:pic>
      <p:pic>
        <p:nvPicPr>
          <p:cNvPr id="41" name="object 41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7894725" y="2616253"/>
            <a:ext cx="2217091" cy="274910"/>
          </a:xfrm>
          <a:prstGeom prst="rect">
            <a:avLst/>
          </a:prstGeom>
        </p:spPr>
      </p:pic>
      <p:grpSp>
        <p:nvGrpSpPr>
          <p:cNvPr id="42" name="object 42" descr=""/>
          <p:cNvGrpSpPr/>
          <p:nvPr/>
        </p:nvGrpSpPr>
        <p:grpSpPr>
          <a:xfrm>
            <a:off x="1294236" y="3072027"/>
            <a:ext cx="93980" cy="93980"/>
            <a:chOff x="1294236" y="3072027"/>
            <a:chExt cx="93980" cy="93980"/>
          </a:xfrm>
        </p:grpSpPr>
        <p:sp>
          <p:nvSpPr>
            <p:cNvPr id="43" name="object 43" descr=""/>
            <p:cNvSpPr/>
            <p:nvPr/>
          </p:nvSpPr>
          <p:spPr>
            <a:xfrm>
              <a:off x="1300586" y="3078377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80764" y="0"/>
                  </a:moveTo>
                  <a:lnTo>
                    <a:pt x="0" y="0"/>
                  </a:lnTo>
                  <a:lnTo>
                    <a:pt x="0" y="80764"/>
                  </a:lnTo>
                  <a:lnTo>
                    <a:pt x="80764" y="80764"/>
                  </a:lnTo>
                  <a:lnTo>
                    <a:pt x="807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300586" y="3078377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80">
                  <a:moveTo>
                    <a:pt x="0" y="0"/>
                  </a:moveTo>
                  <a:lnTo>
                    <a:pt x="80764" y="0"/>
                  </a:lnTo>
                  <a:lnTo>
                    <a:pt x="80764" y="80764"/>
                  </a:lnTo>
                  <a:lnTo>
                    <a:pt x="0" y="8076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5" name="object 45" descr=""/>
          <p:cNvGrpSpPr/>
          <p:nvPr/>
        </p:nvGrpSpPr>
        <p:grpSpPr>
          <a:xfrm>
            <a:off x="1519426" y="3013363"/>
            <a:ext cx="425450" cy="216535"/>
            <a:chOff x="1519426" y="3013363"/>
            <a:chExt cx="425450" cy="216535"/>
          </a:xfrm>
        </p:grpSpPr>
        <p:sp>
          <p:nvSpPr>
            <p:cNvPr id="46" name="object 46" descr=""/>
            <p:cNvSpPr/>
            <p:nvPr/>
          </p:nvSpPr>
          <p:spPr>
            <a:xfrm>
              <a:off x="1525775" y="3019713"/>
              <a:ext cx="412750" cy="203835"/>
            </a:xfrm>
            <a:custGeom>
              <a:avLst/>
              <a:gdLst/>
              <a:ahLst/>
              <a:cxnLst/>
              <a:rect l="l" t="t" r="r" b="b"/>
              <a:pathLst>
                <a:path w="412750" h="203835">
                  <a:moveTo>
                    <a:pt x="331787" y="51842"/>
                  </a:moveTo>
                  <a:lnTo>
                    <a:pt x="287995" y="71010"/>
                  </a:lnTo>
                  <a:lnTo>
                    <a:pt x="271751" y="109699"/>
                  </a:lnTo>
                  <a:lnTo>
                    <a:pt x="270740" y="128104"/>
                  </a:lnTo>
                  <a:lnTo>
                    <a:pt x="271781" y="144027"/>
                  </a:lnTo>
                  <a:lnTo>
                    <a:pt x="288472" y="183151"/>
                  </a:lnTo>
                  <a:lnTo>
                    <a:pt x="331242" y="203274"/>
                  </a:lnTo>
                  <a:lnTo>
                    <a:pt x="339427" y="203274"/>
                  </a:lnTo>
                  <a:lnTo>
                    <a:pt x="376535" y="178718"/>
                  </a:lnTo>
                  <a:lnTo>
                    <a:pt x="412142" y="178718"/>
                  </a:lnTo>
                  <a:lnTo>
                    <a:pt x="412142" y="172987"/>
                  </a:lnTo>
                  <a:lnTo>
                    <a:pt x="342155" y="172987"/>
                  </a:lnTo>
                  <a:lnTo>
                    <a:pt x="334294" y="172050"/>
                  </a:lnTo>
                  <a:lnTo>
                    <a:pt x="310223" y="135215"/>
                  </a:lnTo>
                  <a:lnTo>
                    <a:pt x="309822" y="124420"/>
                  </a:lnTo>
                  <a:lnTo>
                    <a:pt x="310398" y="114312"/>
                  </a:lnTo>
                  <a:lnTo>
                    <a:pt x="332788" y="81174"/>
                  </a:lnTo>
                  <a:lnTo>
                    <a:pt x="412142" y="81174"/>
                  </a:lnTo>
                  <a:lnTo>
                    <a:pt x="412142" y="72033"/>
                  </a:lnTo>
                  <a:lnTo>
                    <a:pt x="373806" y="72033"/>
                  </a:lnTo>
                  <a:lnTo>
                    <a:pt x="364529" y="63199"/>
                  </a:lnTo>
                  <a:lnTo>
                    <a:pt x="354434" y="56890"/>
                  </a:lnTo>
                  <a:lnTo>
                    <a:pt x="343520" y="53104"/>
                  </a:lnTo>
                  <a:lnTo>
                    <a:pt x="331787" y="51842"/>
                  </a:lnTo>
                  <a:close/>
                </a:path>
                <a:path w="412750" h="203835">
                  <a:moveTo>
                    <a:pt x="412142" y="178718"/>
                  </a:moveTo>
                  <a:lnTo>
                    <a:pt x="376535" y="178718"/>
                  </a:lnTo>
                  <a:lnTo>
                    <a:pt x="376535" y="200000"/>
                  </a:lnTo>
                  <a:lnTo>
                    <a:pt x="412142" y="200000"/>
                  </a:lnTo>
                  <a:lnTo>
                    <a:pt x="412142" y="178718"/>
                  </a:lnTo>
                  <a:close/>
                </a:path>
                <a:path w="412750" h="203835">
                  <a:moveTo>
                    <a:pt x="412142" y="81174"/>
                  </a:moveTo>
                  <a:lnTo>
                    <a:pt x="341884" y="81174"/>
                  </a:lnTo>
                  <a:lnTo>
                    <a:pt x="348594" y="81860"/>
                  </a:lnTo>
                  <a:lnTo>
                    <a:pt x="354673" y="83919"/>
                  </a:lnTo>
                  <a:lnTo>
                    <a:pt x="373943" y="128104"/>
                  </a:lnTo>
                  <a:lnTo>
                    <a:pt x="373364" y="138596"/>
                  </a:lnTo>
                  <a:lnTo>
                    <a:pt x="350978" y="172987"/>
                  </a:lnTo>
                  <a:lnTo>
                    <a:pt x="412142" y="172987"/>
                  </a:lnTo>
                  <a:lnTo>
                    <a:pt x="412142" y="81174"/>
                  </a:lnTo>
                  <a:close/>
                </a:path>
                <a:path w="412750" h="203835">
                  <a:moveTo>
                    <a:pt x="412142" y="0"/>
                  </a:moveTo>
                  <a:lnTo>
                    <a:pt x="373806" y="0"/>
                  </a:lnTo>
                  <a:lnTo>
                    <a:pt x="373806" y="72033"/>
                  </a:lnTo>
                  <a:lnTo>
                    <a:pt x="412142" y="72033"/>
                  </a:lnTo>
                  <a:lnTo>
                    <a:pt x="412142" y="0"/>
                  </a:lnTo>
                  <a:close/>
                </a:path>
                <a:path w="412750" h="203835">
                  <a:moveTo>
                    <a:pt x="239812" y="55116"/>
                  </a:moveTo>
                  <a:lnTo>
                    <a:pt x="201476" y="55116"/>
                  </a:lnTo>
                  <a:lnTo>
                    <a:pt x="201476" y="200000"/>
                  </a:lnTo>
                  <a:lnTo>
                    <a:pt x="239812" y="200000"/>
                  </a:lnTo>
                  <a:lnTo>
                    <a:pt x="239812" y="55116"/>
                  </a:lnTo>
                  <a:close/>
                </a:path>
                <a:path w="412750" h="203835">
                  <a:moveTo>
                    <a:pt x="73807" y="0"/>
                  </a:moveTo>
                  <a:lnTo>
                    <a:pt x="0" y="0"/>
                  </a:lnTo>
                  <a:lnTo>
                    <a:pt x="0" y="200000"/>
                  </a:lnTo>
                  <a:lnTo>
                    <a:pt x="75989" y="200000"/>
                  </a:lnTo>
                  <a:lnTo>
                    <a:pt x="86613" y="199736"/>
                  </a:lnTo>
                  <a:lnTo>
                    <a:pt x="127762" y="188916"/>
                  </a:lnTo>
                  <a:lnTo>
                    <a:pt x="150981" y="166303"/>
                  </a:lnTo>
                  <a:lnTo>
                    <a:pt x="40382" y="166303"/>
                  </a:lnTo>
                  <a:lnTo>
                    <a:pt x="40382" y="33834"/>
                  </a:lnTo>
                  <a:lnTo>
                    <a:pt x="150990" y="33834"/>
                  </a:lnTo>
                  <a:lnTo>
                    <a:pt x="147920" y="29225"/>
                  </a:lnTo>
                  <a:lnTo>
                    <a:pt x="111869" y="3820"/>
                  </a:lnTo>
                  <a:lnTo>
                    <a:pt x="85548" y="238"/>
                  </a:lnTo>
                  <a:lnTo>
                    <a:pt x="73807" y="0"/>
                  </a:lnTo>
                  <a:close/>
                </a:path>
                <a:path w="412750" h="203835">
                  <a:moveTo>
                    <a:pt x="150990" y="33834"/>
                  </a:moveTo>
                  <a:lnTo>
                    <a:pt x="58526" y="33834"/>
                  </a:lnTo>
                  <a:lnTo>
                    <a:pt x="69859" y="33953"/>
                  </a:lnTo>
                  <a:lnTo>
                    <a:pt x="79161" y="34311"/>
                  </a:lnTo>
                  <a:lnTo>
                    <a:pt x="115280" y="49795"/>
                  </a:lnTo>
                  <a:lnTo>
                    <a:pt x="125666" y="89214"/>
                  </a:lnTo>
                  <a:lnTo>
                    <a:pt x="125921" y="100136"/>
                  </a:lnTo>
                  <a:lnTo>
                    <a:pt x="125666" y="111123"/>
                  </a:lnTo>
                  <a:lnTo>
                    <a:pt x="115576" y="152161"/>
                  </a:lnTo>
                  <a:lnTo>
                    <a:pt x="81810" y="166303"/>
                  </a:lnTo>
                  <a:lnTo>
                    <a:pt x="150981" y="166303"/>
                  </a:lnTo>
                  <a:lnTo>
                    <a:pt x="166133" y="124898"/>
                  </a:lnTo>
                  <a:lnTo>
                    <a:pt x="167667" y="101911"/>
                  </a:lnTo>
                  <a:lnTo>
                    <a:pt x="167258" y="88417"/>
                  </a:lnTo>
                  <a:lnTo>
                    <a:pt x="157470" y="45426"/>
                  </a:lnTo>
                  <a:lnTo>
                    <a:pt x="153070" y="36954"/>
                  </a:lnTo>
                  <a:lnTo>
                    <a:pt x="150990" y="33834"/>
                  </a:lnTo>
                  <a:close/>
                </a:path>
                <a:path w="412750" h="203835">
                  <a:moveTo>
                    <a:pt x="239812" y="0"/>
                  </a:moveTo>
                  <a:lnTo>
                    <a:pt x="201476" y="0"/>
                  </a:lnTo>
                  <a:lnTo>
                    <a:pt x="201476" y="35471"/>
                  </a:lnTo>
                  <a:lnTo>
                    <a:pt x="239812" y="35471"/>
                  </a:lnTo>
                  <a:lnTo>
                    <a:pt x="239812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525776" y="3019713"/>
              <a:ext cx="412750" cy="203835"/>
            </a:xfrm>
            <a:custGeom>
              <a:avLst/>
              <a:gdLst/>
              <a:ahLst/>
              <a:cxnLst/>
              <a:rect l="l" t="t" r="r" b="b"/>
              <a:pathLst>
                <a:path w="412750" h="203835">
                  <a:moveTo>
                    <a:pt x="341883" y="81173"/>
                  </a:moveTo>
                  <a:lnTo>
                    <a:pt x="332787" y="81173"/>
                  </a:lnTo>
                  <a:lnTo>
                    <a:pt x="325170" y="84788"/>
                  </a:lnTo>
                  <a:lnTo>
                    <a:pt x="309822" y="124420"/>
                  </a:lnTo>
                  <a:lnTo>
                    <a:pt x="310223" y="135215"/>
                  </a:lnTo>
                  <a:lnTo>
                    <a:pt x="334294" y="172050"/>
                  </a:lnTo>
                  <a:lnTo>
                    <a:pt x="342155" y="172987"/>
                  </a:lnTo>
                  <a:lnTo>
                    <a:pt x="350978" y="172987"/>
                  </a:lnTo>
                  <a:lnTo>
                    <a:pt x="373363" y="138595"/>
                  </a:lnTo>
                  <a:lnTo>
                    <a:pt x="373943" y="128103"/>
                  </a:lnTo>
                  <a:lnTo>
                    <a:pt x="373380" y="116494"/>
                  </a:lnTo>
                  <a:lnTo>
                    <a:pt x="348593" y="81859"/>
                  </a:lnTo>
                  <a:lnTo>
                    <a:pt x="341883" y="81173"/>
                  </a:lnTo>
                  <a:close/>
                </a:path>
                <a:path w="412750" h="203835">
                  <a:moveTo>
                    <a:pt x="201476" y="55116"/>
                  </a:moveTo>
                  <a:lnTo>
                    <a:pt x="239811" y="55116"/>
                  </a:lnTo>
                  <a:lnTo>
                    <a:pt x="239811" y="200000"/>
                  </a:lnTo>
                  <a:lnTo>
                    <a:pt x="201476" y="200000"/>
                  </a:lnTo>
                  <a:lnTo>
                    <a:pt x="201476" y="55116"/>
                  </a:lnTo>
                  <a:close/>
                </a:path>
                <a:path w="412750" h="203835">
                  <a:moveTo>
                    <a:pt x="40382" y="33833"/>
                  </a:moveTo>
                  <a:lnTo>
                    <a:pt x="40382" y="166303"/>
                  </a:lnTo>
                  <a:lnTo>
                    <a:pt x="70532" y="166303"/>
                  </a:lnTo>
                  <a:lnTo>
                    <a:pt x="81809" y="166303"/>
                  </a:lnTo>
                  <a:lnTo>
                    <a:pt x="89950" y="165666"/>
                  </a:lnTo>
                  <a:lnTo>
                    <a:pt x="94952" y="164393"/>
                  </a:lnTo>
                  <a:lnTo>
                    <a:pt x="101500" y="162755"/>
                  </a:lnTo>
                  <a:lnTo>
                    <a:pt x="123618" y="129438"/>
                  </a:lnTo>
                  <a:lnTo>
                    <a:pt x="125920" y="100136"/>
                  </a:lnTo>
                  <a:lnTo>
                    <a:pt x="125665" y="89213"/>
                  </a:lnTo>
                  <a:lnTo>
                    <a:pt x="115279" y="49795"/>
                  </a:lnTo>
                  <a:lnTo>
                    <a:pt x="110368" y="45157"/>
                  </a:lnTo>
                  <a:lnTo>
                    <a:pt x="105457" y="40518"/>
                  </a:lnTo>
                  <a:lnTo>
                    <a:pt x="58526" y="33833"/>
                  </a:lnTo>
                  <a:lnTo>
                    <a:pt x="40382" y="33833"/>
                  </a:lnTo>
                  <a:close/>
                </a:path>
                <a:path w="412750" h="203835">
                  <a:moveTo>
                    <a:pt x="373806" y="0"/>
                  </a:moveTo>
                  <a:lnTo>
                    <a:pt x="412142" y="0"/>
                  </a:lnTo>
                  <a:lnTo>
                    <a:pt x="412142" y="200000"/>
                  </a:lnTo>
                  <a:lnTo>
                    <a:pt x="376535" y="200000"/>
                  </a:lnTo>
                  <a:lnTo>
                    <a:pt x="376535" y="178717"/>
                  </a:lnTo>
                  <a:lnTo>
                    <a:pt x="371900" y="184528"/>
                  </a:lnTo>
                  <a:lnTo>
                    <a:pt x="339427" y="203274"/>
                  </a:lnTo>
                  <a:lnTo>
                    <a:pt x="331241" y="203274"/>
                  </a:lnTo>
                  <a:lnTo>
                    <a:pt x="288472" y="183151"/>
                  </a:lnTo>
                  <a:lnTo>
                    <a:pt x="271781" y="144027"/>
                  </a:lnTo>
                  <a:lnTo>
                    <a:pt x="270668" y="127012"/>
                  </a:lnTo>
                  <a:lnTo>
                    <a:pt x="271751" y="109699"/>
                  </a:lnTo>
                  <a:lnTo>
                    <a:pt x="287994" y="71009"/>
                  </a:lnTo>
                  <a:lnTo>
                    <a:pt x="331787" y="51841"/>
                  </a:lnTo>
                  <a:lnTo>
                    <a:pt x="343520" y="53103"/>
                  </a:lnTo>
                  <a:lnTo>
                    <a:pt x="354434" y="56889"/>
                  </a:lnTo>
                  <a:lnTo>
                    <a:pt x="364529" y="63199"/>
                  </a:lnTo>
                  <a:lnTo>
                    <a:pt x="373806" y="72032"/>
                  </a:lnTo>
                  <a:lnTo>
                    <a:pt x="373806" y="0"/>
                  </a:lnTo>
                  <a:close/>
                </a:path>
                <a:path w="412750" h="203835">
                  <a:moveTo>
                    <a:pt x="201476" y="0"/>
                  </a:moveTo>
                  <a:lnTo>
                    <a:pt x="239811" y="0"/>
                  </a:lnTo>
                  <a:lnTo>
                    <a:pt x="239811" y="35470"/>
                  </a:lnTo>
                  <a:lnTo>
                    <a:pt x="201476" y="35470"/>
                  </a:lnTo>
                  <a:lnTo>
                    <a:pt x="201476" y="0"/>
                  </a:lnTo>
                  <a:close/>
                </a:path>
                <a:path w="412750" h="203835">
                  <a:moveTo>
                    <a:pt x="0" y="0"/>
                  </a:moveTo>
                  <a:lnTo>
                    <a:pt x="73806" y="0"/>
                  </a:lnTo>
                  <a:lnTo>
                    <a:pt x="85547" y="238"/>
                  </a:lnTo>
                  <a:lnTo>
                    <a:pt x="128206" y="11016"/>
                  </a:lnTo>
                  <a:lnTo>
                    <a:pt x="157469" y="45425"/>
                  </a:lnTo>
                  <a:lnTo>
                    <a:pt x="167257" y="88416"/>
                  </a:lnTo>
                  <a:lnTo>
                    <a:pt x="167667" y="101910"/>
                  </a:lnTo>
                  <a:lnTo>
                    <a:pt x="167283" y="113830"/>
                  </a:lnTo>
                  <a:lnTo>
                    <a:pt x="157375" y="154868"/>
                  </a:lnTo>
                  <a:lnTo>
                    <a:pt x="127762" y="188915"/>
                  </a:lnTo>
                  <a:lnTo>
                    <a:pt x="86613" y="199735"/>
                  </a:lnTo>
                  <a:lnTo>
                    <a:pt x="75989" y="200000"/>
                  </a:lnTo>
                  <a:lnTo>
                    <a:pt x="0" y="20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8" name="object 48" descr=""/>
          <p:cNvGrpSpPr/>
          <p:nvPr/>
        </p:nvGrpSpPr>
        <p:grpSpPr>
          <a:xfrm>
            <a:off x="2047654" y="3017320"/>
            <a:ext cx="425450" cy="212090"/>
            <a:chOff x="2047654" y="3017320"/>
            <a:chExt cx="425450" cy="212090"/>
          </a:xfrm>
        </p:grpSpPr>
        <p:sp>
          <p:nvSpPr>
            <p:cNvPr id="49" name="object 49" descr=""/>
            <p:cNvSpPr/>
            <p:nvPr/>
          </p:nvSpPr>
          <p:spPr>
            <a:xfrm>
              <a:off x="2054004" y="3023670"/>
              <a:ext cx="412750" cy="199390"/>
            </a:xfrm>
            <a:custGeom>
              <a:avLst/>
              <a:gdLst/>
              <a:ahLst/>
              <a:cxnLst/>
              <a:rect l="l" t="t" r="r" b="b"/>
              <a:pathLst>
                <a:path w="412750" h="199389">
                  <a:moveTo>
                    <a:pt x="237479" y="47885"/>
                  </a:moveTo>
                  <a:lnTo>
                    <a:pt x="198940" y="57298"/>
                  </a:lnTo>
                  <a:lnTo>
                    <a:pt x="172269" y="84583"/>
                  </a:lnTo>
                  <a:lnTo>
                    <a:pt x="162855" y="121555"/>
                  </a:lnTo>
                  <a:lnTo>
                    <a:pt x="163444" y="133564"/>
                  </a:lnTo>
                  <a:lnTo>
                    <a:pt x="177516" y="172087"/>
                  </a:lnTo>
                  <a:lnTo>
                    <a:pt x="208911" y="194252"/>
                  </a:lnTo>
                  <a:lnTo>
                    <a:pt x="237752" y="199317"/>
                  </a:lnTo>
                  <a:lnTo>
                    <a:pt x="253164" y="197966"/>
                  </a:lnTo>
                  <a:lnTo>
                    <a:pt x="267204" y="193912"/>
                  </a:lnTo>
                  <a:lnTo>
                    <a:pt x="279870" y="187154"/>
                  </a:lnTo>
                  <a:lnTo>
                    <a:pt x="291164" y="177694"/>
                  </a:lnTo>
                  <a:lnTo>
                    <a:pt x="298916" y="168075"/>
                  </a:lnTo>
                  <a:lnTo>
                    <a:pt x="237617" y="168075"/>
                  </a:lnTo>
                  <a:lnTo>
                    <a:pt x="230411" y="167359"/>
                  </a:lnTo>
                  <a:lnTo>
                    <a:pt x="202785" y="133748"/>
                  </a:lnTo>
                  <a:lnTo>
                    <a:pt x="202145" y="123601"/>
                  </a:lnTo>
                  <a:lnTo>
                    <a:pt x="202785" y="113454"/>
                  </a:lnTo>
                  <a:lnTo>
                    <a:pt x="230411" y="79842"/>
                  </a:lnTo>
                  <a:lnTo>
                    <a:pt x="237617" y="79126"/>
                  </a:lnTo>
                  <a:lnTo>
                    <a:pt x="299358" y="79126"/>
                  </a:lnTo>
                  <a:lnTo>
                    <a:pt x="291368" y="69235"/>
                  </a:lnTo>
                  <a:lnTo>
                    <a:pt x="280121" y="59894"/>
                  </a:lnTo>
                  <a:lnTo>
                    <a:pt x="267391" y="53223"/>
                  </a:lnTo>
                  <a:lnTo>
                    <a:pt x="253177" y="49219"/>
                  </a:lnTo>
                  <a:lnTo>
                    <a:pt x="237479" y="47885"/>
                  </a:lnTo>
                  <a:close/>
                </a:path>
                <a:path w="412750" h="199389">
                  <a:moveTo>
                    <a:pt x="299358" y="79126"/>
                  </a:moveTo>
                  <a:lnTo>
                    <a:pt x="237617" y="79126"/>
                  </a:lnTo>
                  <a:lnTo>
                    <a:pt x="244817" y="79842"/>
                  </a:lnTo>
                  <a:lnTo>
                    <a:pt x="251412" y="81991"/>
                  </a:lnTo>
                  <a:lnTo>
                    <a:pt x="272838" y="121555"/>
                  </a:lnTo>
                  <a:lnTo>
                    <a:pt x="272934" y="123601"/>
                  </a:lnTo>
                  <a:lnTo>
                    <a:pt x="272317" y="133564"/>
                  </a:lnTo>
                  <a:lnTo>
                    <a:pt x="244817" y="167359"/>
                  </a:lnTo>
                  <a:lnTo>
                    <a:pt x="237617" y="168075"/>
                  </a:lnTo>
                  <a:lnTo>
                    <a:pt x="298916" y="168075"/>
                  </a:lnTo>
                  <a:lnTo>
                    <a:pt x="300445" y="166179"/>
                  </a:lnTo>
                  <a:lnTo>
                    <a:pt x="307074" y="153257"/>
                  </a:lnTo>
                  <a:lnTo>
                    <a:pt x="311052" y="138928"/>
                  </a:lnTo>
                  <a:lnTo>
                    <a:pt x="312378" y="123192"/>
                  </a:lnTo>
                  <a:lnTo>
                    <a:pt x="311065" y="107592"/>
                  </a:lnTo>
                  <a:lnTo>
                    <a:pt x="307125" y="93400"/>
                  </a:lnTo>
                  <a:lnTo>
                    <a:pt x="300560" y="80614"/>
                  </a:lnTo>
                  <a:lnTo>
                    <a:pt x="299358" y="79126"/>
                  </a:lnTo>
                  <a:close/>
                </a:path>
                <a:path w="412750" h="199389">
                  <a:moveTo>
                    <a:pt x="35606" y="51159"/>
                  </a:moveTo>
                  <a:lnTo>
                    <a:pt x="0" y="51159"/>
                  </a:lnTo>
                  <a:lnTo>
                    <a:pt x="0" y="196043"/>
                  </a:lnTo>
                  <a:lnTo>
                    <a:pt x="38336" y="196043"/>
                  </a:lnTo>
                  <a:lnTo>
                    <a:pt x="38336" y="130422"/>
                  </a:lnTo>
                  <a:lnTo>
                    <a:pt x="38519" y="119236"/>
                  </a:lnTo>
                  <a:lnTo>
                    <a:pt x="57390" y="79035"/>
                  </a:lnTo>
                  <a:lnTo>
                    <a:pt x="63347" y="77217"/>
                  </a:lnTo>
                  <a:lnTo>
                    <a:pt x="129240" y="77217"/>
                  </a:lnTo>
                  <a:lnTo>
                    <a:pt x="128535" y="74214"/>
                  </a:lnTo>
                  <a:lnTo>
                    <a:pt x="127709" y="72442"/>
                  </a:lnTo>
                  <a:lnTo>
                    <a:pt x="35606" y="72442"/>
                  </a:lnTo>
                  <a:lnTo>
                    <a:pt x="35606" y="51159"/>
                  </a:lnTo>
                  <a:close/>
                </a:path>
                <a:path w="412750" h="199389">
                  <a:moveTo>
                    <a:pt x="129240" y="77217"/>
                  </a:moveTo>
                  <a:lnTo>
                    <a:pt x="75171" y="77217"/>
                  </a:lnTo>
                  <a:lnTo>
                    <a:pt x="79604" y="78489"/>
                  </a:lnTo>
                  <a:lnTo>
                    <a:pt x="86972" y="83583"/>
                  </a:lnTo>
                  <a:lnTo>
                    <a:pt x="93724" y="196043"/>
                  </a:lnTo>
                  <a:lnTo>
                    <a:pt x="132059" y="196043"/>
                  </a:lnTo>
                  <a:lnTo>
                    <a:pt x="132002" y="102592"/>
                  </a:lnTo>
                  <a:lnTo>
                    <a:pt x="129945" y="80218"/>
                  </a:lnTo>
                  <a:lnTo>
                    <a:pt x="129240" y="77217"/>
                  </a:lnTo>
                  <a:close/>
                </a:path>
                <a:path w="412750" h="199389">
                  <a:moveTo>
                    <a:pt x="91814" y="47885"/>
                  </a:moveTo>
                  <a:lnTo>
                    <a:pt x="83356" y="47885"/>
                  </a:lnTo>
                  <a:lnTo>
                    <a:pt x="69577" y="49420"/>
                  </a:lnTo>
                  <a:lnTo>
                    <a:pt x="57026" y="54024"/>
                  </a:lnTo>
                  <a:lnTo>
                    <a:pt x="45702" y="61698"/>
                  </a:lnTo>
                  <a:lnTo>
                    <a:pt x="35606" y="72442"/>
                  </a:lnTo>
                  <a:lnTo>
                    <a:pt x="127709" y="72442"/>
                  </a:lnTo>
                  <a:lnTo>
                    <a:pt x="91814" y="47885"/>
                  </a:lnTo>
                  <a:close/>
                </a:path>
                <a:path w="412750" h="199389">
                  <a:moveTo>
                    <a:pt x="383418" y="81718"/>
                  </a:moveTo>
                  <a:lnTo>
                    <a:pt x="344945" y="81718"/>
                  </a:lnTo>
                  <a:lnTo>
                    <a:pt x="345022" y="154194"/>
                  </a:lnTo>
                  <a:lnTo>
                    <a:pt x="358225" y="193520"/>
                  </a:lnTo>
                  <a:lnTo>
                    <a:pt x="375551" y="199317"/>
                  </a:lnTo>
                  <a:lnTo>
                    <a:pt x="382463" y="199317"/>
                  </a:lnTo>
                  <a:lnTo>
                    <a:pt x="390700" y="198959"/>
                  </a:lnTo>
                  <a:lnTo>
                    <a:pt x="398493" y="197885"/>
                  </a:lnTo>
                  <a:lnTo>
                    <a:pt x="405843" y="196094"/>
                  </a:lnTo>
                  <a:lnTo>
                    <a:pt x="412750" y="193587"/>
                  </a:lnTo>
                  <a:lnTo>
                    <a:pt x="409881" y="167530"/>
                  </a:lnTo>
                  <a:lnTo>
                    <a:pt x="391513" y="167530"/>
                  </a:lnTo>
                  <a:lnTo>
                    <a:pt x="389352" y="166893"/>
                  </a:lnTo>
                  <a:lnTo>
                    <a:pt x="385805" y="164346"/>
                  </a:lnTo>
                  <a:lnTo>
                    <a:pt x="384669" y="162732"/>
                  </a:lnTo>
                  <a:lnTo>
                    <a:pt x="383668" y="158822"/>
                  </a:lnTo>
                  <a:lnTo>
                    <a:pt x="383500" y="154194"/>
                  </a:lnTo>
                  <a:lnTo>
                    <a:pt x="383418" y="81718"/>
                  </a:lnTo>
                  <a:close/>
                </a:path>
                <a:path w="412750" h="199389">
                  <a:moveTo>
                    <a:pt x="409475" y="163846"/>
                  </a:moveTo>
                  <a:lnTo>
                    <a:pt x="402744" y="166302"/>
                  </a:lnTo>
                  <a:lnTo>
                    <a:pt x="397606" y="167530"/>
                  </a:lnTo>
                  <a:lnTo>
                    <a:pt x="409881" y="167530"/>
                  </a:lnTo>
                  <a:lnTo>
                    <a:pt x="409475" y="163846"/>
                  </a:lnTo>
                  <a:close/>
                </a:path>
                <a:path w="412750" h="199389">
                  <a:moveTo>
                    <a:pt x="409611" y="51159"/>
                  </a:moveTo>
                  <a:lnTo>
                    <a:pt x="327347" y="51159"/>
                  </a:lnTo>
                  <a:lnTo>
                    <a:pt x="327347" y="81718"/>
                  </a:lnTo>
                  <a:lnTo>
                    <a:pt x="409611" y="81718"/>
                  </a:lnTo>
                  <a:lnTo>
                    <a:pt x="409611" y="51159"/>
                  </a:lnTo>
                  <a:close/>
                </a:path>
                <a:path w="412750" h="199389">
                  <a:moveTo>
                    <a:pt x="383418" y="0"/>
                  </a:moveTo>
                  <a:lnTo>
                    <a:pt x="344945" y="22373"/>
                  </a:lnTo>
                  <a:lnTo>
                    <a:pt x="344945" y="51159"/>
                  </a:lnTo>
                  <a:lnTo>
                    <a:pt x="383418" y="51159"/>
                  </a:lnTo>
                  <a:lnTo>
                    <a:pt x="383418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047654" y="3017320"/>
              <a:ext cx="425450" cy="212018"/>
            </a:xfrm>
            <a:prstGeom prst="rect">
              <a:avLst/>
            </a:prstGeom>
          </p:spPr>
        </p:pic>
      </p:grpSp>
      <p:pic>
        <p:nvPicPr>
          <p:cNvPr id="51" name="object 51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560640" y="3013363"/>
            <a:ext cx="900484" cy="215974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3557775" y="3013363"/>
            <a:ext cx="1498203" cy="215974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5156289" y="3009953"/>
            <a:ext cx="2217091" cy="274910"/>
          </a:xfrm>
          <a:prstGeom prst="rect">
            <a:avLst/>
          </a:prstGeom>
        </p:spPr>
      </p:pic>
      <p:grpSp>
        <p:nvGrpSpPr>
          <p:cNvPr id="54" name="object 54" descr=""/>
          <p:cNvGrpSpPr/>
          <p:nvPr/>
        </p:nvGrpSpPr>
        <p:grpSpPr>
          <a:xfrm>
            <a:off x="1294236" y="3465726"/>
            <a:ext cx="93980" cy="93980"/>
            <a:chOff x="1294236" y="3465726"/>
            <a:chExt cx="93980" cy="93980"/>
          </a:xfrm>
        </p:grpSpPr>
        <p:sp>
          <p:nvSpPr>
            <p:cNvPr id="55" name="object 55" descr=""/>
            <p:cNvSpPr/>
            <p:nvPr/>
          </p:nvSpPr>
          <p:spPr>
            <a:xfrm>
              <a:off x="1300586" y="3472077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80764" y="0"/>
                  </a:moveTo>
                  <a:lnTo>
                    <a:pt x="0" y="0"/>
                  </a:lnTo>
                  <a:lnTo>
                    <a:pt x="0" y="80764"/>
                  </a:lnTo>
                  <a:lnTo>
                    <a:pt x="80764" y="80764"/>
                  </a:lnTo>
                  <a:lnTo>
                    <a:pt x="80764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1300586" y="3472076"/>
              <a:ext cx="81280" cy="81280"/>
            </a:xfrm>
            <a:custGeom>
              <a:avLst/>
              <a:gdLst/>
              <a:ahLst/>
              <a:cxnLst/>
              <a:rect l="l" t="t" r="r" b="b"/>
              <a:pathLst>
                <a:path w="81280" h="81279">
                  <a:moveTo>
                    <a:pt x="0" y="0"/>
                  </a:moveTo>
                  <a:lnTo>
                    <a:pt x="80764" y="0"/>
                  </a:lnTo>
                  <a:lnTo>
                    <a:pt x="80764" y="80764"/>
                  </a:lnTo>
                  <a:lnTo>
                    <a:pt x="0" y="8076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7" name="object 57" descr=""/>
          <p:cNvGrpSpPr/>
          <p:nvPr/>
        </p:nvGrpSpPr>
        <p:grpSpPr>
          <a:xfrm>
            <a:off x="1519426" y="3407063"/>
            <a:ext cx="425450" cy="216535"/>
            <a:chOff x="1519426" y="3407063"/>
            <a:chExt cx="425450" cy="216535"/>
          </a:xfrm>
        </p:grpSpPr>
        <p:sp>
          <p:nvSpPr>
            <p:cNvPr id="58" name="object 58" descr=""/>
            <p:cNvSpPr/>
            <p:nvPr/>
          </p:nvSpPr>
          <p:spPr>
            <a:xfrm>
              <a:off x="1525775" y="3413413"/>
              <a:ext cx="412750" cy="203835"/>
            </a:xfrm>
            <a:custGeom>
              <a:avLst/>
              <a:gdLst/>
              <a:ahLst/>
              <a:cxnLst/>
              <a:rect l="l" t="t" r="r" b="b"/>
              <a:pathLst>
                <a:path w="412750" h="203835">
                  <a:moveTo>
                    <a:pt x="331787" y="51842"/>
                  </a:moveTo>
                  <a:lnTo>
                    <a:pt x="287995" y="71009"/>
                  </a:lnTo>
                  <a:lnTo>
                    <a:pt x="271751" y="109699"/>
                  </a:lnTo>
                  <a:lnTo>
                    <a:pt x="270740" y="128104"/>
                  </a:lnTo>
                  <a:lnTo>
                    <a:pt x="271781" y="144027"/>
                  </a:lnTo>
                  <a:lnTo>
                    <a:pt x="288472" y="183151"/>
                  </a:lnTo>
                  <a:lnTo>
                    <a:pt x="331242" y="203274"/>
                  </a:lnTo>
                  <a:lnTo>
                    <a:pt x="339427" y="203274"/>
                  </a:lnTo>
                  <a:lnTo>
                    <a:pt x="376535" y="178718"/>
                  </a:lnTo>
                  <a:lnTo>
                    <a:pt x="412142" y="178718"/>
                  </a:lnTo>
                  <a:lnTo>
                    <a:pt x="412142" y="172987"/>
                  </a:lnTo>
                  <a:lnTo>
                    <a:pt x="342155" y="172987"/>
                  </a:lnTo>
                  <a:lnTo>
                    <a:pt x="334294" y="172050"/>
                  </a:lnTo>
                  <a:lnTo>
                    <a:pt x="310223" y="135215"/>
                  </a:lnTo>
                  <a:lnTo>
                    <a:pt x="309822" y="124420"/>
                  </a:lnTo>
                  <a:lnTo>
                    <a:pt x="310398" y="114312"/>
                  </a:lnTo>
                  <a:lnTo>
                    <a:pt x="332788" y="81173"/>
                  </a:lnTo>
                  <a:lnTo>
                    <a:pt x="412142" y="81173"/>
                  </a:lnTo>
                  <a:lnTo>
                    <a:pt x="412142" y="72033"/>
                  </a:lnTo>
                  <a:lnTo>
                    <a:pt x="373806" y="72033"/>
                  </a:lnTo>
                  <a:lnTo>
                    <a:pt x="364529" y="63199"/>
                  </a:lnTo>
                  <a:lnTo>
                    <a:pt x="354434" y="56890"/>
                  </a:lnTo>
                  <a:lnTo>
                    <a:pt x="343520" y="53104"/>
                  </a:lnTo>
                  <a:lnTo>
                    <a:pt x="331787" y="51842"/>
                  </a:lnTo>
                  <a:close/>
                </a:path>
                <a:path w="412750" h="203835">
                  <a:moveTo>
                    <a:pt x="412142" y="178718"/>
                  </a:moveTo>
                  <a:lnTo>
                    <a:pt x="376535" y="178718"/>
                  </a:lnTo>
                  <a:lnTo>
                    <a:pt x="376535" y="200000"/>
                  </a:lnTo>
                  <a:lnTo>
                    <a:pt x="412142" y="200000"/>
                  </a:lnTo>
                  <a:lnTo>
                    <a:pt x="412142" y="178718"/>
                  </a:lnTo>
                  <a:close/>
                </a:path>
                <a:path w="412750" h="203835">
                  <a:moveTo>
                    <a:pt x="412142" y="81173"/>
                  </a:moveTo>
                  <a:lnTo>
                    <a:pt x="341884" y="81173"/>
                  </a:lnTo>
                  <a:lnTo>
                    <a:pt x="348594" y="81859"/>
                  </a:lnTo>
                  <a:lnTo>
                    <a:pt x="354673" y="83919"/>
                  </a:lnTo>
                  <a:lnTo>
                    <a:pt x="373943" y="128104"/>
                  </a:lnTo>
                  <a:lnTo>
                    <a:pt x="373364" y="138596"/>
                  </a:lnTo>
                  <a:lnTo>
                    <a:pt x="350978" y="172987"/>
                  </a:lnTo>
                  <a:lnTo>
                    <a:pt x="412142" y="172987"/>
                  </a:lnTo>
                  <a:lnTo>
                    <a:pt x="412142" y="81173"/>
                  </a:lnTo>
                  <a:close/>
                </a:path>
                <a:path w="412750" h="203835">
                  <a:moveTo>
                    <a:pt x="412142" y="0"/>
                  </a:moveTo>
                  <a:lnTo>
                    <a:pt x="373806" y="0"/>
                  </a:lnTo>
                  <a:lnTo>
                    <a:pt x="373806" y="72033"/>
                  </a:lnTo>
                  <a:lnTo>
                    <a:pt x="412142" y="72033"/>
                  </a:lnTo>
                  <a:lnTo>
                    <a:pt x="412142" y="0"/>
                  </a:lnTo>
                  <a:close/>
                </a:path>
                <a:path w="412750" h="203835">
                  <a:moveTo>
                    <a:pt x="239812" y="55116"/>
                  </a:moveTo>
                  <a:lnTo>
                    <a:pt x="201476" y="55116"/>
                  </a:lnTo>
                  <a:lnTo>
                    <a:pt x="201476" y="200000"/>
                  </a:lnTo>
                  <a:lnTo>
                    <a:pt x="239812" y="200000"/>
                  </a:lnTo>
                  <a:lnTo>
                    <a:pt x="239812" y="55116"/>
                  </a:lnTo>
                  <a:close/>
                </a:path>
                <a:path w="412750" h="203835">
                  <a:moveTo>
                    <a:pt x="73807" y="0"/>
                  </a:moveTo>
                  <a:lnTo>
                    <a:pt x="0" y="0"/>
                  </a:lnTo>
                  <a:lnTo>
                    <a:pt x="0" y="200000"/>
                  </a:lnTo>
                  <a:lnTo>
                    <a:pt x="75989" y="200000"/>
                  </a:lnTo>
                  <a:lnTo>
                    <a:pt x="86613" y="199736"/>
                  </a:lnTo>
                  <a:lnTo>
                    <a:pt x="127762" y="188916"/>
                  </a:lnTo>
                  <a:lnTo>
                    <a:pt x="150981" y="166303"/>
                  </a:lnTo>
                  <a:lnTo>
                    <a:pt x="40382" y="166303"/>
                  </a:lnTo>
                  <a:lnTo>
                    <a:pt x="40382" y="33834"/>
                  </a:lnTo>
                  <a:lnTo>
                    <a:pt x="150990" y="33834"/>
                  </a:lnTo>
                  <a:lnTo>
                    <a:pt x="147920" y="29225"/>
                  </a:lnTo>
                  <a:lnTo>
                    <a:pt x="111869" y="3820"/>
                  </a:lnTo>
                  <a:lnTo>
                    <a:pt x="85548" y="238"/>
                  </a:lnTo>
                  <a:lnTo>
                    <a:pt x="73807" y="0"/>
                  </a:lnTo>
                  <a:close/>
                </a:path>
                <a:path w="412750" h="203835">
                  <a:moveTo>
                    <a:pt x="150990" y="33834"/>
                  </a:moveTo>
                  <a:lnTo>
                    <a:pt x="58526" y="33834"/>
                  </a:lnTo>
                  <a:lnTo>
                    <a:pt x="69859" y="33953"/>
                  </a:lnTo>
                  <a:lnTo>
                    <a:pt x="79161" y="34311"/>
                  </a:lnTo>
                  <a:lnTo>
                    <a:pt x="115280" y="49795"/>
                  </a:lnTo>
                  <a:lnTo>
                    <a:pt x="125666" y="89214"/>
                  </a:lnTo>
                  <a:lnTo>
                    <a:pt x="125921" y="100136"/>
                  </a:lnTo>
                  <a:lnTo>
                    <a:pt x="125666" y="111123"/>
                  </a:lnTo>
                  <a:lnTo>
                    <a:pt x="115576" y="152161"/>
                  </a:lnTo>
                  <a:lnTo>
                    <a:pt x="81810" y="166303"/>
                  </a:lnTo>
                  <a:lnTo>
                    <a:pt x="150981" y="166303"/>
                  </a:lnTo>
                  <a:lnTo>
                    <a:pt x="166133" y="124898"/>
                  </a:lnTo>
                  <a:lnTo>
                    <a:pt x="167667" y="101911"/>
                  </a:lnTo>
                  <a:lnTo>
                    <a:pt x="167258" y="88417"/>
                  </a:lnTo>
                  <a:lnTo>
                    <a:pt x="157470" y="45426"/>
                  </a:lnTo>
                  <a:lnTo>
                    <a:pt x="153070" y="36954"/>
                  </a:lnTo>
                  <a:lnTo>
                    <a:pt x="150990" y="33834"/>
                  </a:lnTo>
                  <a:close/>
                </a:path>
                <a:path w="412750" h="203835">
                  <a:moveTo>
                    <a:pt x="239812" y="0"/>
                  </a:moveTo>
                  <a:lnTo>
                    <a:pt x="201476" y="0"/>
                  </a:lnTo>
                  <a:lnTo>
                    <a:pt x="201476" y="35471"/>
                  </a:lnTo>
                  <a:lnTo>
                    <a:pt x="239812" y="35471"/>
                  </a:lnTo>
                  <a:lnTo>
                    <a:pt x="239812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525776" y="3413413"/>
              <a:ext cx="412750" cy="203835"/>
            </a:xfrm>
            <a:custGeom>
              <a:avLst/>
              <a:gdLst/>
              <a:ahLst/>
              <a:cxnLst/>
              <a:rect l="l" t="t" r="r" b="b"/>
              <a:pathLst>
                <a:path w="412750" h="203835">
                  <a:moveTo>
                    <a:pt x="341883" y="81173"/>
                  </a:moveTo>
                  <a:lnTo>
                    <a:pt x="332787" y="81173"/>
                  </a:lnTo>
                  <a:lnTo>
                    <a:pt x="325170" y="84788"/>
                  </a:lnTo>
                  <a:lnTo>
                    <a:pt x="309822" y="124420"/>
                  </a:lnTo>
                  <a:lnTo>
                    <a:pt x="310223" y="135215"/>
                  </a:lnTo>
                  <a:lnTo>
                    <a:pt x="334294" y="172050"/>
                  </a:lnTo>
                  <a:lnTo>
                    <a:pt x="342155" y="172987"/>
                  </a:lnTo>
                  <a:lnTo>
                    <a:pt x="350978" y="172987"/>
                  </a:lnTo>
                  <a:lnTo>
                    <a:pt x="373363" y="138595"/>
                  </a:lnTo>
                  <a:lnTo>
                    <a:pt x="373943" y="128103"/>
                  </a:lnTo>
                  <a:lnTo>
                    <a:pt x="373380" y="116494"/>
                  </a:lnTo>
                  <a:lnTo>
                    <a:pt x="348593" y="81859"/>
                  </a:lnTo>
                  <a:lnTo>
                    <a:pt x="341883" y="81173"/>
                  </a:lnTo>
                  <a:close/>
                </a:path>
                <a:path w="412750" h="203835">
                  <a:moveTo>
                    <a:pt x="201476" y="55116"/>
                  </a:moveTo>
                  <a:lnTo>
                    <a:pt x="239811" y="55116"/>
                  </a:lnTo>
                  <a:lnTo>
                    <a:pt x="239811" y="200000"/>
                  </a:lnTo>
                  <a:lnTo>
                    <a:pt x="201476" y="200000"/>
                  </a:lnTo>
                  <a:lnTo>
                    <a:pt x="201476" y="55116"/>
                  </a:lnTo>
                  <a:close/>
                </a:path>
                <a:path w="412750" h="203835">
                  <a:moveTo>
                    <a:pt x="40382" y="33833"/>
                  </a:moveTo>
                  <a:lnTo>
                    <a:pt x="40382" y="166303"/>
                  </a:lnTo>
                  <a:lnTo>
                    <a:pt x="70532" y="166303"/>
                  </a:lnTo>
                  <a:lnTo>
                    <a:pt x="81809" y="166303"/>
                  </a:lnTo>
                  <a:lnTo>
                    <a:pt x="89950" y="165666"/>
                  </a:lnTo>
                  <a:lnTo>
                    <a:pt x="94952" y="164393"/>
                  </a:lnTo>
                  <a:lnTo>
                    <a:pt x="101500" y="162755"/>
                  </a:lnTo>
                  <a:lnTo>
                    <a:pt x="123618" y="129438"/>
                  </a:lnTo>
                  <a:lnTo>
                    <a:pt x="125920" y="100136"/>
                  </a:lnTo>
                  <a:lnTo>
                    <a:pt x="125665" y="89213"/>
                  </a:lnTo>
                  <a:lnTo>
                    <a:pt x="115279" y="49795"/>
                  </a:lnTo>
                  <a:lnTo>
                    <a:pt x="110368" y="45157"/>
                  </a:lnTo>
                  <a:lnTo>
                    <a:pt x="105457" y="40518"/>
                  </a:lnTo>
                  <a:lnTo>
                    <a:pt x="58526" y="33833"/>
                  </a:lnTo>
                  <a:lnTo>
                    <a:pt x="40382" y="33833"/>
                  </a:lnTo>
                  <a:close/>
                </a:path>
                <a:path w="412750" h="203835">
                  <a:moveTo>
                    <a:pt x="373806" y="0"/>
                  </a:moveTo>
                  <a:lnTo>
                    <a:pt x="412142" y="0"/>
                  </a:lnTo>
                  <a:lnTo>
                    <a:pt x="412142" y="200000"/>
                  </a:lnTo>
                  <a:lnTo>
                    <a:pt x="376535" y="200000"/>
                  </a:lnTo>
                  <a:lnTo>
                    <a:pt x="376535" y="178717"/>
                  </a:lnTo>
                  <a:lnTo>
                    <a:pt x="371900" y="184528"/>
                  </a:lnTo>
                  <a:lnTo>
                    <a:pt x="339427" y="203274"/>
                  </a:lnTo>
                  <a:lnTo>
                    <a:pt x="331241" y="203274"/>
                  </a:lnTo>
                  <a:lnTo>
                    <a:pt x="288472" y="183151"/>
                  </a:lnTo>
                  <a:lnTo>
                    <a:pt x="271781" y="144027"/>
                  </a:lnTo>
                  <a:lnTo>
                    <a:pt x="270668" y="127012"/>
                  </a:lnTo>
                  <a:lnTo>
                    <a:pt x="271751" y="109699"/>
                  </a:lnTo>
                  <a:lnTo>
                    <a:pt x="287994" y="71009"/>
                  </a:lnTo>
                  <a:lnTo>
                    <a:pt x="331787" y="51841"/>
                  </a:lnTo>
                  <a:lnTo>
                    <a:pt x="343520" y="53103"/>
                  </a:lnTo>
                  <a:lnTo>
                    <a:pt x="354434" y="56889"/>
                  </a:lnTo>
                  <a:lnTo>
                    <a:pt x="364529" y="63199"/>
                  </a:lnTo>
                  <a:lnTo>
                    <a:pt x="373806" y="72032"/>
                  </a:lnTo>
                  <a:lnTo>
                    <a:pt x="373806" y="0"/>
                  </a:lnTo>
                  <a:close/>
                </a:path>
                <a:path w="412750" h="203835">
                  <a:moveTo>
                    <a:pt x="201476" y="0"/>
                  </a:moveTo>
                  <a:lnTo>
                    <a:pt x="239811" y="0"/>
                  </a:lnTo>
                  <a:lnTo>
                    <a:pt x="239811" y="35470"/>
                  </a:lnTo>
                  <a:lnTo>
                    <a:pt x="201476" y="35470"/>
                  </a:lnTo>
                  <a:lnTo>
                    <a:pt x="201476" y="0"/>
                  </a:lnTo>
                  <a:close/>
                </a:path>
                <a:path w="412750" h="203835">
                  <a:moveTo>
                    <a:pt x="0" y="0"/>
                  </a:moveTo>
                  <a:lnTo>
                    <a:pt x="73806" y="0"/>
                  </a:lnTo>
                  <a:lnTo>
                    <a:pt x="85547" y="238"/>
                  </a:lnTo>
                  <a:lnTo>
                    <a:pt x="128206" y="11016"/>
                  </a:lnTo>
                  <a:lnTo>
                    <a:pt x="157469" y="45425"/>
                  </a:lnTo>
                  <a:lnTo>
                    <a:pt x="167257" y="88416"/>
                  </a:lnTo>
                  <a:lnTo>
                    <a:pt x="167667" y="101910"/>
                  </a:lnTo>
                  <a:lnTo>
                    <a:pt x="167283" y="113830"/>
                  </a:lnTo>
                  <a:lnTo>
                    <a:pt x="157375" y="154868"/>
                  </a:lnTo>
                  <a:lnTo>
                    <a:pt x="127762" y="188915"/>
                  </a:lnTo>
                  <a:lnTo>
                    <a:pt x="86613" y="199735"/>
                  </a:lnTo>
                  <a:lnTo>
                    <a:pt x="75989" y="200000"/>
                  </a:lnTo>
                  <a:lnTo>
                    <a:pt x="0" y="20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0" name="object 60" descr=""/>
          <p:cNvGrpSpPr/>
          <p:nvPr/>
        </p:nvGrpSpPr>
        <p:grpSpPr>
          <a:xfrm>
            <a:off x="2047654" y="3411020"/>
            <a:ext cx="425450" cy="212090"/>
            <a:chOff x="2047654" y="3411020"/>
            <a:chExt cx="425450" cy="212090"/>
          </a:xfrm>
        </p:grpSpPr>
        <p:sp>
          <p:nvSpPr>
            <p:cNvPr id="61" name="object 61" descr=""/>
            <p:cNvSpPr/>
            <p:nvPr/>
          </p:nvSpPr>
          <p:spPr>
            <a:xfrm>
              <a:off x="2054004" y="3417370"/>
              <a:ext cx="412750" cy="199390"/>
            </a:xfrm>
            <a:custGeom>
              <a:avLst/>
              <a:gdLst/>
              <a:ahLst/>
              <a:cxnLst/>
              <a:rect l="l" t="t" r="r" b="b"/>
              <a:pathLst>
                <a:path w="412750" h="199389">
                  <a:moveTo>
                    <a:pt x="237479" y="47885"/>
                  </a:moveTo>
                  <a:lnTo>
                    <a:pt x="198940" y="57298"/>
                  </a:lnTo>
                  <a:lnTo>
                    <a:pt x="172269" y="84583"/>
                  </a:lnTo>
                  <a:lnTo>
                    <a:pt x="162855" y="121555"/>
                  </a:lnTo>
                  <a:lnTo>
                    <a:pt x="163444" y="133564"/>
                  </a:lnTo>
                  <a:lnTo>
                    <a:pt x="177516" y="172087"/>
                  </a:lnTo>
                  <a:lnTo>
                    <a:pt x="208911" y="194252"/>
                  </a:lnTo>
                  <a:lnTo>
                    <a:pt x="237752" y="199317"/>
                  </a:lnTo>
                  <a:lnTo>
                    <a:pt x="253164" y="197966"/>
                  </a:lnTo>
                  <a:lnTo>
                    <a:pt x="267204" y="193912"/>
                  </a:lnTo>
                  <a:lnTo>
                    <a:pt x="279870" y="187154"/>
                  </a:lnTo>
                  <a:lnTo>
                    <a:pt x="291164" y="177694"/>
                  </a:lnTo>
                  <a:lnTo>
                    <a:pt x="298916" y="168075"/>
                  </a:lnTo>
                  <a:lnTo>
                    <a:pt x="237617" y="168075"/>
                  </a:lnTo>
                  <a:lnTo>
                    <a:pt x="230411" y="167359"/>
                  </a:lnTo>
                  <a:lnTo>
                    <a:pt x="202785" y="133748"/>
                  </a:lnTo>
                  <a:lnTo>
                    <a:pt x="202145" y="123601"/>
                  </a:lnTo>
                  <a:lnTo>
                    <a:pt x="202785" y="113454"/>
                  </a:lnTo>
                  <a:lnTo>
                    <a:pt x="230411" y="79842"/>
                  </a:lnTo>
                  <a:lnTo>
                    <a:pt x="237617" y="79126"/>
                  </a:lnTo>
                  <a:lnTo>
                    <a:pt x="299358" y="79126"/>
                  </a:lnTo>
                  <a:lnTo>
                    <a:pt x="291368" y="69235"/>
                  </a:lnTo>
                  <a:lnTo>
                    <a:pt x="280121" y="59894"/>
                  </a:lnTo>
                  <a:lnTo>
                    <a:pt x="267391" y="53223"/>
                  </a:lnTo>
                  <a:lnTo>
                    <a:pt x="253177" y="49219"/>
                  </a:lnTo>
                  <a:lnTo>
                    <a:pt x="237479" y="47885"/>
                  </a:lnTo>
                  <a:close/>
                </a:path>
                <a:path w="412750" h="199389">
                  <a:moveTo>
                    <a:pt x="299358" y="79126"/>
                  </a:moveTo>
                  <a:lnTo>
                    <a:pt x="237617" y="79126"/>
                  </a:lnTo>
                  <a:lnTo>
                    <a:pt x="244817" y="79842"/>
                  </a:lnTo>
                  <a:lnTo>
                    <a:pt x="251412" y="81991"/>
                  </a:lnTo>
                  <a:lnTo>
                    <a:pt x="272838" y="121555"/>
                  </a:lnTo>
                  <a:lnTo>
                    <a:pt x="272934" y="123601"/>
                  </a:lnTo>
                  <a:lnTo>
                    <a:pt x="272317" y="133564"/>
                  </a:lnTo>
                  <a:lnTo>
                    <a:pt x="244817" y="167359"/>
                  </a:lnTo>
                  <a:lnTo>
                    <a:pt x="237617" y="168075"/>
                  </a:lnTo>
                  <a:lnTo>
                    <a:pt x="298916" y="168075"/>
                  </a:lnTo>
                  <a:lnTo>
                    <a:pt x="300445" y="166179"/>
                  </a:lnTo>
                  <a:lnTo>
                    <a:pt x="307074" y="153257"/>
                  </a:lnTo>
                  <a:lnTo>
                    <a:pt x="311052" y="138928"/>
                  </a:lnTo>
                  <a:lnTo>
                    <a:pt x="312378" y="123192"/>
                  </a:lnTo>
                  <a:lnTo>
                    <a:pt x="311065" y="107592"/>
                  </a:lnTo>
                  <a:lnTo>
                    <a:pt x="307125" y="93400"/>
                  </a:lnTo>
                  <a:lnTo>
                    <a:pt x="300560" y="80614"/>
                  </a:lnTo>
                  <a:lnTo>
                    <a:pt x="299358" y="79126"/>
                  </a:lnTo>
                  <a:close/>
                </a:path>
                <a:path w="412750" h="199389">
                  <a:moveTo>
                    <a:pt x="35606" y="51159"/>
                  </a:moveTo>
                  <a:lnTo>
                    <a:pt x="0" y="51159"/>
                  </a:lnTo>
                  <a:lnTo>
                    <a:pt x="0" y="196043"/>
                  </a:lnTo>
                  <a:lnTo>
                    <a:pt x="38336" y="196043"/>
                  </a:lnTo>
                  <a:lnTo>
                    <a:pt x="38336" y="130422"/>
                  </a:lnTo>
                  <a:lnTo>
                    <a:pt x="38519" y="119236"/>
                  </a:lnTo>
                  <a:lnTo>
                    <a:pt x="57390" y="79035"/>
                  </a:lnTo>
                  <a:lnTo>
                    <a:pt x="63347" y="77216"/>
                  </a:lnTo>
                  <a:lnTo>
                    <a:pt x="129240" y="77216"/>
                  </a:lnTo>
                  <a:lnTo>
                    <a:pt x="128535" y="74214"/>
                  </a:lnTo>
                  <a:lnTo>
                    <a:pt x="127709" y="72442"/>
                  </a:lnTo>
                  <a:lnTo>
                    <a:pt x="35606" y="72442"/>
                  </a:lnTo>
                  <a:lnTo>
                    <a:pt x="35606" y="51159"/>
                  </a:lnTo>
                  <a:close/>
                </a:path>
                <a:path w="412750" h="199389">
                  <a:moveTo>
                    <a:pt x="129240" y="77216"/>
                  </a:moveTo>
                  <a:lnTo>
                    <a:pt x="75171" y="77216"/>
                  </a:lnTo>
                  <a:lnTo>
                    <a:pt x="79604" y="78489"/>
                  </a:lnTo>
                  <a:lnTo>
                    <a:pt x="86972" y="83582"/>
                  </a:lnTo>
                  <a:lnTo>
                    <a:pt x="93724" y="196043"/>
                  </a:lnTo>
                  <a:lnTo>
                    <a:pt x="132059" y="196043"/>
                  </a:lnTo>
                  <a:lnTo>
                    <a:pt x="132002" y="102592"/>
                  </a:lnTo>
                  <a:lnTo>
                    <a:pt x="129945" y="80218"/>
                  </a:lnTo>
                  <a:lnTo>
                    <a:pt x="129240" y="77216"/>
                  </a:lnTo>
                  <a:close/>
                </a:path>
                <a:path w="412750" h="199389">
                  <a:moveTo>
                    <a:pt x="91814" y="47885"/>
                  </a:moveTo>
                  <a:lnTo>
                    <a:pt x="83356" y="47885"/>
                  </a:lnTo>
                  <a:lnTo>
                    <a:pt x="69577" y="49420"/>
                  </a:lnTo>
                  <a:lnTo>
                    <a:pt x="57026" y="54024"/>
                  </a:lnTo>
                  <a:lnTo>
                    <a:pt x="45702" y="61698"/>
                  </a:lnTo>
                  <a:lnTo>
                    <a:pt x="35606" y="72442"/>
                  </a:lnTo>
                  <a:lnTo>
                    <a:pt x="127709" y="72442"/>
                  </a:lnTo>
                  <a:lnTo>
                    <a:pt x="91814" y="47885"/>
                  </a:lnTo>
                  <a:close/>
                </a:path>
                <a:path w="412750" h="199389">
                  <a:moveTo>
                    <a:pt x="383418" y="81718"/>
                  </a:moveTo>
                  <a:lnTo>
                    <a:pt x="344945" y="81718"/>
                  </a:lnTo>
                  <a:lnTo>
                    <a:pt x="345022" y="154194"/>
                  </a:lnTo>
                  <a:lnTo>
                    <a:pt x="358225" y="193520"/>
                  </a:lnTo>
                  <a:lnTo>
                    <a:pt x="375551" y="199317"/>
                  </a:lnTo>
                  <a:lnTo>
                    <a:pt x="382463" y="199317"/>
                  </a:lnTo>
                  <a:lnTo>
                    <a:pt x="390700" y="198959"/>
                  </a:lnTo>
                  <a:lnTo>
                    <a:pt x="398493" y="197885"/>
                  </a:lnTo>
                  <a:lnTo>
                    <a:pt x="405843" y="196094"/>
                  </a:lnTo>
                  <a:lnTo>
                    <a:pt x="412750" y="193587"/>
                  </a:lnTo>
                  <a:lnTo>
                    <a:pt x="409881" y="167530"/>
                  </a:lnTo>
                  <a:lnTo>
                    <a:pt x="391513" y="167530"/>
                  </a:lnTo>
                  <a:lnTo>
                    <a:pt x="389352" y="166893"/>
                  </a:lnTo>
                  <a:lnTo>
                    <a:pt x="385805" y="164346"/>
                  </a:lnTo>
                  <a:lnTo>
                    <a:pt x="384669" y="162732"/>
                  </a:lnTo>
                  <a:lnTo>
                    <a:pt x="383668" y="158822"/>
                  </a:lnTo>
                  <a:lnTo>
                    <a:pt x="383500" y="154194"/>
                  </a:lnTo>
                  <a:lnTo>
                    <a:pt x="383418" y="81718"/>
                  </a:lnTo>
                  <a:close/>
                </a:path>
                <a:path w="412750" h="199389">
                  <a:moveTo>
                    <a:pt x="409475" y="163846"/>
                  </a:moveTo>
                  <a:lnTo>
                    <a:pt x="402744" y="166302"/>
                  </a:lnTo>
                  <a:lnTo>
                    <a:pt x="397606" y="167530"/>
                  </a:lnTo>
                  <a:lnTo>
                    <a:pt x="409881" y="167530"/>
                  </a:lnTo>
                  <a:lnTo>
                    <a:pt x="409475" y="163846"/>
                  </a:lnTo>
                  <a:close/>
                </a:path>
                <a:path w="412750" h="199389">
                  <a:moveTo>
                    <a:pt x="409611" y="51159"/>
                  </a:moveTo>
                  <a:lnTo>
                    <a:pt x="327347" y="51159"/>
                  </a:lnTo>
                  <a:lnTo>
                    <a:pt x="327347" y="81718"/>
                  </a:lnTo>
                  <a:lnTo>
                    <a:pt x="409611" y="81718"/>
                  </a:lnTo>
                  <a:lnTo>
                    <a:pt x="409611" y="51159"/>
                  </a:lnTo>
                  <a:close/>
                </a:path>
                <a:path w="412750" h="199389">
                  <a:moveTo>
                    <a:pt x="383418" y="0"/>
                  </a:moveTo>
                  <a:lnTo>
                    <a:pt x="344945" y="22373"/>
                  </a:lnTo>
                  <a:lnTo>
                    <a:pt x="344945" y="51159"/>
                  </a:lnTo>
                  <a:lnTo>
                    <a:pt x="383418" y="51159"/>
                  </a:lnTo>
                  <a:lnTo>
                    <a:pt x="383418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047654" y="3411020"/>
              <a:ext cx="425450" cy="212018"/>
            </a:xfrm>
            <a:prstGeom prst="rect">
              <a:avLst/>
            </a:prstGeom>
          </p:spPr>
        </p:pic>
      </p:grpSp>
      <p:pic>
        <p:nvPicPr>
          <p:cNvPr id="63" name="object 63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560640" y="3407063"/>
            <a:ext cx="900484" cy="215974"/>
          </a:xfrm>
          <a:prstGeom prst="rect">
            <a:avLst/>
          </a:prstGeom>
        </p:spPr>
      </p:pic>
      <p:pic>
        <p:nvPicPr>
          <p:cNvPr id="64" name="object 64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3557639" y="3407063"/>
            <a:ext cx="1421928" cy="267816"/>
          </a:xfrm>
          <a:prstGeom prst="rect">
            <a:avLst/>
          </a:prstGeom>
        </p:spPr>
      </p:pic>
      <p:pic>
        <p:nvPicPr>
          <p:cNvPr id="65" name="object 65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5083636" y="3407063"/>
            <a:ext cx="964443" cy="215974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6137364" y="3403653"/>
            <a:ext cx="2372668" cy="274910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8160" y="4261994"/>
            <a:ext cx="81867" cy="81867"/>
          </a:xfrm>
          <a:prstGeom prst="rect">
            <a:avLst/>
          </a:prstGeom>
        </p:spPr>
      </p:pic>
      <p:grpSp>
        <p:nvGrpSpPr>
          <p:cNvPr id="68" name="object 68" descr=""/>
          <p:cNvGrpSpPr/>
          <p:nvPr/>
        </p:nvGrpSpPr>
        <p:grpSpPr>
          <a:xfrm>
            <a:off x="1158438" y="4191053"/>
            <a:ext cx="4940935" cy="541655"/>
            <a:chOff x="1158438" y="4191053"/>
            <a:chExt cx="4940935" cy="541655"/>
          </a:xfrm>
        </p:grpSpPr>
        <p:pic>
          <p:nvPicPr>
            <p:cNvPr id="69" name="object 6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1158438" y="4194464"/>
              <a:ext cx="1301886" cy="538199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2492831" y="4191053"/>
              <a:ext cx="3606043" cy="486085"/>
            </a:xfrm>
            <a:prstGeom prst="rect">
              <a:avLst/>
            </a:prstGeom>
          </p:spPr>
        </p:pic>
      </p:grpSp>
      <p:pic>
        <p:nvPicPr>
          <p:cNvPr id="71" name="object 71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031223" y="4194463"/>
            <a:ext cx="448952" cy="215974"/>
          </a:xfrm>
          <a:prstGeom prst="rect">
            <a:avLst/>
          </a:prstGeom>
        </p:spPr>
      </p:pic>
      <p:pic>
        <p:nvPicPr>
          <p:cNvPr id="72" name="object 72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9583510" y="4191053"/>
            <a:ext cx="1447801" cy="274910"/>
          </a:xfrm>
          <a:prstGeom prst="rect">
            <a:avLst/>
          </a:prstGeom>
        </p:spPr>
      </p:pic>
      <p:pic>
        <p:nvPicPr>
          <p:cNvPr id="73" name="object 73" descr="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5695997" y="4191053"/>
            <a:ext cx="3633932" cy="541610"/>
          </a:xfrm>
          <a:prstGeom prst="rect">
            <a:avLst/>
          </a:prstGeom>
        </p:spPr>
      </p:pic>
      <p:pic>
        <p:nvPicPr>
          <p:cNvPr id="74" name="object 74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8160" y="5316094"/>
            <a:ext cx="81867" cy="81867"/>
          </a:xfrm>
          <a:prstGeom prst="rect">
            <a:avLst/>
          </a:prstGeom>
        </p:spPr>
      </p:pic>
      <p:grpSp>
        <p:nvGrpSpPr>
          <p:cNvPr id="75" name="object 75" descr=""/>
          <p:cNvGrpSpPr/>
          <p:nvPr/>
        </p:nvGrpSpPr>
        <p:grpSpPr>
          <a:xfrm>
            <a:off x="1962333" y="5300405"/>
            <a:ext cx="607060" cy="164465"/>
            <a:chOff x="1962333" y="5300405"/>
            <a:chExt cx="607060" cy="164465"/>
          </a:xfrm>
        </p:grpSpPr>
        <p:sp>
          <p:nvSpPr>
            <p:cNvPr id="76" name="object 76" descr=""/>
            <p:cNvSpPr/>
            <p:nvPr/>
          </p:nvSpPr>
          <p:spPr>
            <a:xfrm>
              <a:off x="1968684" y="5306755"/>
              <a:ext cx="594360" cy="151765"/>
            </a:xfrm>
            <a:custGeom>
              <a:avLst/>
              <a:gdLst/>
              <a:ahLst/>
              <a:cxnLst/>
              <a:rect l="l" t="t" r="r" b="b"/>
              <a:pathLst>
                <a:path w="594360" h="151764">
                  <a:moveTo>
                    <a:pt x="527930" y="0"/>
                  </a:moveTo>
                  <a:lnTo>
                    <a:pt x="489202" y="11356"/>
                  </a:lnTo>
                  <a:lnTo>
                    <a:pt x="464969" y="44474"/>
                  </a:lnTo>
                  <a:lnTo>
                    <a:pt x="460263" y="76944"/>
                  </a:lnTo>
                  <a:lnTo>
                    <a:pt x="461426" y="93626"/>
                  </a:lnTo>
                  <a:lnTo>
                    <a:pt x="478885" y="131855"/>
                  </a:lnTo>
                  <a:lnTo>
                    <a:pt x="514223" y="150208"/>
                  </a:lnTo>
                  <a:lnTo>
                    <a:pt x="529294" y="151432"/>
                  </a:lnTo>
                  <a:lnTo>
                    <a:pt x="541350" y="150664"/>
                  </a:lnTo>
                  <a:lnTo>
                    <a:pt x="578245" y="132392"/>
                  </a:lnTo>
                  <a:lnTo>
                    <a:pt x="579136" y="131240"/>
                  </a:lnTo>
                  <a:lnTo>
                    <a:pt x="529429" y="131240"/>
                  </a:lnTo>
                  <a:lnTo>
                    <a:pt x="520733" y="130447"/>
                  </a:lnTo>
                  <a:lnTo>
                    <a:pt x="489696" y="103069"/>
                  </a:lnTo>
                  <a:lnTo>
                    <a:pt x="485637" y="81991"/>
                  </a:lnTo>
                  <a:lnTo>
                    <a:pt x="593686" y="81991"/>
                  </a:lnTo>
                  <a:lnTo>
                    <a:pt x="593778" y="79080"/>
                  </a:lnTo>
                  <a:lnTo>
                    <a:pt x="593824" y="75443"/>
                  </a:lnTo>
                  <a:lnTo>
                    <a:pt x="592896" y="61800"/>
                  </a:lnTo>
                  <a:lnTo>
                    <a:pt x="487001" y="61800"/>
                  </a:lnTo>
                  <a:lnTo>
                    <a:pt x="488259" y="52796"/>
                  </a:lnTo>
                  <a:lnTo>
                    <a:pt x="512633" y="23021"/>
                  </a:lnTo>
                  <a:lnTo>
                    <a:pt x="528203" y="20190"/>
                  </a:lnTo>
                  <a:lnTo>
                    <a:pt x="575708" y="20190"/>
                  </a:lnTo>
                  <a:lnTo>
                    <a:pt x="575406" y="19781"/>
                  </a:lnTo>
                  <a:lnTo>
                    <a:pt x="565532" y="11127"/>
                  </a:lnTo>
                  <a:lnTo>
                    <a:pt x="554328" y="4945"/>
                  </a:lnTo>
                  <a:lnTo>
                    <a:pt x="541794" y="1236"/>
                  </a:lnTo>
                  <a:lnTo>
                    <a:pt x="527930" y="0"/>
                  </a:lnTo>
                  <a:close/>
                </a:path>
                <a:path w="594360" h="151764">
                  <a:moveTo>
                    <a:pt x="567630" y="101499"/>
                  </a:moveTo>
                  <a:lnTo>
                    <a:pt x="538434" y="131240"/>
                  </a:lnTo>
                  <a:lnTo>
                    <a:pt x="579136" y="131240"/>
                  </a:lnTo>
                  <a:lnTo>
                    <a:pt x="584443" y="124385"/>
                  </a:lnTo>
                  <a:lnTo>
                    <a:pt x="589363" y="115134"/>
                  </a:lnTo>
                  <a:lnTo>
                    <a:pt x="593004" y="104637"/>
                  </a:lnTo>
                  <a:lnTo>
                    <a:pt x="567630" y="101499"/>
                  </a:lnTo>
                  <a:close/>
                </a:path>
                <a:path w="594360" h="151764">
                  <a:moveTo>
                    <a:pt x="575708" y="20190"/>
                  </a:moveTo>
                  <a:lnTo>
                    <a:pt x="528203" y="20190"/>
                  </a:lnTo>
                  <a:lnTo>
                    <a:pt x="537113" y="21077"/>
                  </a:lnTo>
                  <a:lnTo>
                    <a:pt x="545153" y="23737"/>
                  </a:lnTo>
                  <a:lnTo>
                    <a:pt x="567902" y="61800"/>
                  </a:lnTo>
                  <a:lnTo>
                    <a:pt x="592896" y="61800"/>
                  </a:lnTo>
                  <a:lnTo>
                    <a:pt x="592672" y="58509"/>
                  </a:lnTo>
                  <a:lnTo>
                    <a:pt x="589219" y="43587"/>
                  </a:lnTo>
                  <a:lnTo>
                    <a:pt x="583464" y="30678"/>
                  </a:lnTo>
                  <a:lnTo>
                    <a:pt x="575708" y="20190"/>
                  </a:lnTo>
                  <a:close/>
                </a:path>
                <a:path w="594360" h="151764">
                  <a:moveTo>
                    <a:pt x="278692" y="0"/>
                  </a:moveTo>
                  <a:lnTo>
                    <a:pt x="239964" y="11356"/>
                  </a:lnTo>
                  <a:lnTo>
                    <a:pt x="215732" y="44474"/>
                  </a:lnTo>
                  <a:lnTo>
                    <a:pt x="211025" y="76944"/>
                  </a:lnTo>
                  <a:lnTo>
                    <a:pt x="212189" y="93626"/>
                  </a:lnTo>
                  <a:lnTo>
                    <a:pt x="229647" y="131855"/>
                  </a:lnTo>
                  <a:lnTo>
                    <a:pt x="264985" y="150208"/>
                  </a:lnTo>
                  <a:lnTo>
                    <a:pt x="280056" y="151432"/>
                  </a:lnTo>
                  <a:lnTo>
                    <a:pt x="292113" y="150664"/>
                  </a:lnTo>
                  <a:lnTo>
                    <a:pt x="329007" y="132392"/>
                  </a:lnTo>
                  <a:lnTo>
                    <a:pt x="329899" y="131240"/>
                  </a:lnTo>
                  <a:lnTo>
                    <a:pt x="280193" y="131240"/>
                  </a:lnTo>
                  <a:lnTo>
                    <a:pt x="271496" y="130447"/>
                  </a:lnTo>
                  <a:lnTo>
                    <a:pt x="240458" y="103069"/>
                  </a:lnTo>
                  <a:lnTo>
                    <a:pt x="236400" y="81991"/>
                  </a:lnTo>
                  <a:lnTo>
                    <a:pt x="344449" y="81991"/>
                  </a:lnTo>
                  <a:lnTo>
                    <a:pt x="344540" y="79080"/>
                  </a:lnTo>
                  <a:lnTo>
                    <a:pt x="344586" y="75443"/>
                  </a:lnTo>
                  <a:lnTo>
                    <a:pt x="343659" y="61800"/>
                  </a:lnTo>
                  <a:lnTo>
                    <a:pt x="237764" y="61800"/>
                  </a:lnTo>
                  <a:lnTo>
                    <a:pt x="239022" y="52796"/>
                  </a:lnTo>
                  <a:lnTo>
                    <a:pt x="263395" y="23021"/>
                  </a:lnTo>
                  <a:lnTo>
                    <a:pt x="278965" y="20190"/>
                  </a:lnTo>
                  <a:lnTo>
                    <a:pt x="326471" y="20190"/>
                  </a:lnTo>
                  <a:lnTo>
                    <a:pt x="326169" y="19781"/>
                  </a:lnTo>
                  <a:lnTo>
                    <a:pt x="316295" y="11127"/>
                  </a:lnTo>
                  <a:lnTo>
                    <a:pt x="305091" y="4945"/>
                  </a:lnTo>
                  <a:lnTo>
                    <a:pt x="292556" y="1236"/>
                  </a:lnTo>
                  <a:lnTo>
                    <a:pt x="278692" y="0"/>
                  </a:lnTo>
                  <a:close/>
                </a:path>
                <a:path w="594360" h="151764">
                  <a:moveTo>
                    <a:pt x="318392" y="101499"/>
                  </a:moveTo>
                  <a:lnTo>
                    <a:pt x="289196" y="131240"/>
                  </a:lnTo>
                  <a:lnTo>
                    <a:pt x="329899" y="131240"/>
                  </a:lnTo>
                  <a:lnTo>
                    <a:pt x="335206" y="124385"/>
                  </a:lnTo>
                  <a:lnTo>
                    <a:pt x="340126" y="115134"/>
                  </a:lnTo>
                  <a:lnTo>
                    <a:pt x="343767" y="104637"/>
                  </a:lnTo>
                  <a:lnTo>
                    <a:pt x="318392" y="101499"/>
                  </a:lnTo>
                  <a:close/>
                </a:path>
                <a:path w="594360" h="151764">
                  <a:moveTo>
                    <a:pt x="326471" y="20190"/>
                  </a:moveTo>
                  <a:lnTo>
                    <a:pt x="278965" y="20190"/>
                  </a:lnTo>
                  <a:lnTo>
                    <a:pt x="287875" y="21077"/>
                  </a:lnTo>
                  <a:lnTo>
                    <a:pt x="295916" y="23737"/>
                  </a:lnTo>
                  <a:lnTo>
                    <a:pt x="318664" y="61800"/>
                  </a:lnTo>
                  <a:lnTo>
                    <a:pt x="343659" y="61800"/>
                  </a:lnTo>
                  <a:lnTo>
                    <a:pt x="343435" y="58509"/>
                  </a:lnTo>
                  <a:lnTo>
                    <a:pt x="339982" y="43587"/>
                  </a:lnTo>
                  <a:lnTo>
                    <a:pt x="334226" y="30678"/>
                  </a:lnTo>
                  <a:lnTo>
                    <a:pt x="326471" y="20190"/>
                  </a:lnTo>
                  <a:close/>
                </a:path>
                <a:path w="594360" h="151764">
                  <a:moveTo>
                    <a:pt x="25374" y="3274"/>
                  </a:moveTo>
                  <a:lnTo>
                    <a:pt x="0" y="3274"/>
                  </a:lnTo>
                  <a:lnTo>
                    <a:pt x="44338" y="148158"/>
                  </a:lnTo>
                  <a:lnTo>
                    <a:pt x="69985" y="148158"/>
                  </a:lnTo>
                  <a:lnTo>
                    <a:pt x="77920" y="118007"/>
                  </a:lnTo>
                  <a:lnTo>
                    <a:pt x="57025" y="118007"/>
                  </a:lnTo>
                  <a:lnTo>
                    <a:pt x="48430" y="86902"/>
                  </a:lnTo>
                  <a:lnTo>
                    <a:pt x="25374" y="3274"/>
                  </a:lnTo>
                  <a:close/>
                </a:path>
                <a:path w="594360" h="151764">
                  <a:moveTo>
                    <a:pt x="121450" y="36697"/>
                  </a:moveTo>
                  <a:lnTo>
                    <a:pt x="99317" y="36697"/>
                  </a:lnTo>
                  <a:lnTo>
                    <a:pt x="104910" y="61390"/>
                  </a:lnTo>
                  <a:lnTo>
                    <a:pt x="127966" y="148158"/>
                  </a:lnTo>
                  <a:lnTo>
                    <a:pt x="153478" y="148158"/>
                  </a:lnTo>
                  <a:lnTo>
                    <a:pt x="163842" y="115006"/>
                  </a:lnTo>
                  <a:lnTo>
                    <a:pt x="141745" y="115006"/>
                  </a:lnTo>
                  <a:lnTo>
                    <a:pt x="134408" y="86902"/>
                  </a:lnTo>
                  <a:lnTo>
                    <a:pt x="121450" y="36697"/>
                  </a:lnTo>
                  <a:close/>
                </a:path>
                <a:path w="594360" h="151764">
                  <a:moveTo>
                    <a:pt x="112822" y="3274"/>
                  </a:moveTo>
                  <a:lnTo>
                    <a:pt x="87584" y="3274"/>
                  </a:lnTo>
                  <a:lnTo>
                    <a:pt x="64528" y="88130"/>
                  </a:lnTo>
                  <a:lnTo>
                    <a:pt x="61450" y="100331"/>
                  </a:lnTo>
                  <a:lnTo>
                    <a:pt x="57025" y="118007"/>
                  </a:lnTo>
                  <a:lnTo>
                    <a:pt x="77920" y="118007"/>
                  </a:lnTo>
                  <a:lnTo>
                    <a:pt x="99317" y="36697"/>
                  </a:lnTo>
                  <a:lnTo>
                    <a:pt x="121450" y="36697"/>
                  </a:lnTo>
                  <a:lnTo>
                    <a:pt x="112822" y="3274"/>
                  </a:lnTo>
                  <a:close/>
                </a:path>
                <a:path w="594360" h="151764">
                  <a:moveTo>
                    <a:pt x="198771" y="3274"/>
                  </a:moveTo>
                  <a:lnTo>
                    <a:pt x="174896" y="3274"/>
                  </a:lnTo>
                  <a:lnTo>
                    <a:pt x="149987" y="87312"/>
                  </a:lnTo>
                  <a:lnTo>
                    <a:pt x="141745" y="115006"/>
                  </a:lnTo>
                  <a:lnTo>
                    <a:pt x="163842" y="115006"/>
                  </a:lnTo>
                  <a:lnTo>
                    <a:pt x="198771" y="3274"/>
                  </a:lnTo>
                  <a:close/>
                </a:path>
                <a:path w="594360" h="151764">
                  <a:moveTo>
                    <a:pt x="396613" y="3274"/>
                  </a:moveTo>
                  <a:lnTo>
                    <a:pt x="374512" y="3274"/>
                  </a:lnTo>
                  <a:lnTo>
                    <a:pt x="374512" y="148158"/>
                  </a:lnTo>
                  <a:lnTo>
                    <a:pt x="399069" y="148158"/>
                  </a:lnTo>
                  <a:lnTo>
                    <a:pt x="399069" y="72304"/>
                  </a:lnTo>
                  <a:lnTo>
                    <a:pt x="399325" y="64682"/>
                  </a:lnTo>
                  <a:lnTo>
                    <a:pt x="416577" y="26988"/>
                  </a:lnTo>
                  <a:lnTo>
                    <a:pt x="421397" y="25374"/>
                  </a:lnTo>
                  <a:lnTo>
                    <a:pt x="446746" y="25374"/>
                  </a:lnTo>
                  <a:lnTo>
                    <a:pt x="446797" y="25238"/>
                  </a:lnTo>
                  <a:lnTo>
                    <a:pt x="396613" y="25238"/>
                  </a:lnTo>
                  <a:lnTo>
                    <a:pt x="396613" y="3274"/>
                  </a:lnTo>
                  <a:close/>
                </a:path>
                <a:path w="594360" h="151764">
                  <a:moveTo>
                    <a:pt x="446746" y="25374"/>
                  </a:moveTo>
                  <a:lnTo>
                    <a:pt x="432766" y="25374"/>
                  </a:lnTo>
                  <a:lnTo>
                    <a:pt x="438769" y="27148"/>
                  </a:lnTo>
                  <a:lnTo>
                    <a:pt x="444771" y="30694"/>
                  </a:lnTo>
                  <a:lnTo>
                    <a:pt x="446746" y="25374"/>
                  </a:lnTo>
                  <a:close/>
                </a:path>
                <a:path w="594360" h="151764">
                  <a:moveTo>
                    <a:pt x="427991" y="0"/>
                  </a:moveTo>
                  <a:lnTo>
                    <a:pt x="422262" y="0"/>
                  </a:lnTo>
                  <a:lnTo>
                    <a:pt x="417009" y="1637"/>
                  </a:lnTo>
                  <a:lnTo>
                    <a:pt x="396613" y="25238"/>
                  </a:lnTo>
                  <a:lnTo>
                    <a:pt x="446797" y="25238"/>
                  </a:lnTo>
                  <a:lnTo>
                    <a:pt x="453229" y="7912"/>
                  </a:lnTo>
                  <a:lnTo>
                    <a:pt x="446843" y="4450"/>
                  </a:lnTo>
                  <a:lnTo>
                    <a:pt x="440508" y="1977"/>
                  </a:lnTo>
                  <a:lnTo>
                    <a:pt x="434224" y="494"/>
                  </a:lnTo>
                  <a:lnTo>
                    <a:pt x="427991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1968683" y="5306755"/>
              <a:ext cx="594360" cy="151765"/>
            </a:xfrm>
            <a:custGeom>
              <a:avLst/>
              <a:gdLst/>
              <a:ahLst/>
              <a:cxnLst/>
              <a:rect l="l" t="t" r="r" b="b"/>
              <a:pathLst>
                <a:path w="594360" h="151764">
                  <a:moveTo>
                    <a:pt x="528203" y="20191"/>
                  </a:moveTo>
                  <a:lnTo>
                    <a:pt x="490805" y="44747"/>
                  </a:lnTo>
                  <a:lnTo>
                    <a:pt x="487002" y="61800"/>
                  </a:lnTo>
                  <a:lnTo>
                    <a:pt x="567903" y="61800"/>
                  </a:lnTo>
                  <a:lnTo>
                    <a:pt x="545154" y="23738"/>
                  </a:lnTo>
                  <a:lnTo>
                    <a:pt x="528203" y="20191"/>
                  </a:lnTo>
                  <a:close/>
                </a:path>
                <a:path w="594360" h="151764">
                  <a:moveTo>
                    <a:pt x="278965" y="20191"/>
                  </a:moveTo>
                  <a:lnTo>
                    <a:pt x="241568" y="44747"/>
                  </a:lnTo>
                  <a:lnTo>
                    <a:pt x="237765" y="61800"/>
                  </a:lnTo>
                  <a:lnTo>
                    <a:pt x="318665" y="61800"/>
                  </a:lnTo>
                  <a:lnTo>
                    <a:pt x="295916" y="23738"/>
                  </a:lnTo>
                  <a:lnTo>
                    <a:pt x="278965" y="20191"/>
                  </a:lnTo>
                  <a:close/>
                </a:path>
                <a:path w="594360" h="151764">
                  <a:moveTo>
                    <a:pt x="0" y="3274"/>
                  </a:moveTo>
                  <a:lnTo>
                    <a:pt x="25375" y="3274"/>
                  </a:lnTo>
                  <a:lnTo>
                    <a:pt x="48431" y="86903"/>
                  </a:lnTo>
                  <a:lnTo>
                    <a:pt x="57025" y="118008"/>
                  </a:lnTo>
                  <a:lnTo>
                    <a:pt x="87585" y="3274"/>
                  </a:lnTo>
                  <a:lnTo>
                    <a:pt x="112824" y="3274"/>
                  </a:lnTo>
                  <a:lnTo>
                    <a:pt x="134515" y="87312"/>
                  </a:lnTo>
                  <a:lnTo>
                    <a:pt x="141746" y="115006"/>
                  </a:lnTo>
                  <a:lnTo>
                    <a:pt x="150068" y="87039"/>
                  </a:lnTo>
                  <a:lnTo>
                    <a:pt x="174897" y="3274"/>
                  </a:lnTo>
                  <a:lnTo>
                    <a:pt x="198772" y="3274"/>
                  </a:lnTo>
                  <a:lnTo>
                    <a:pt x="153479" y="148158"/>
                  </a:lnTo>
                  <a:lnTo>
                    <a:pt x="127967" y="148158"/>
                  </a:lnTo>
                  <a:lnTo>
                    <a:pt x="104911" y="61391"/>
                  </a:lnTo>
                  <a:lnTo>
                    <a:pt x="99317" y="36698"/>
                  </a:lnTo>
                  <a:lnTo>
                    <a:pt x="69986" y="148158"/>
                  </a:lnTo>
                  <a:lnTo>
                    <a:pt x="44338" y="148158"/>
                  </a:lnTo>
                  <a:lnTo>
                    <a:pt x="0" y="3274"/>
                  </a:lnTo>
                  <a:close/>
                </a:path>
                <a:path w="594360" h="151764">
                  <a:moveTo>
                    <a:pt x="527930" y="0"/>
                  </a:moveTo>
                  <a:lnTo>
                    <a:pt x="565532" y="11127"/>
                  </a:lnTo>
                  <a:lnTo>
                    <a:pt x="589219" y="43588"/>
                  </a:lnTo>
                  <a:lnTo>
                    <a:pt x="593824" y="75443"/>
                  </a:lnTo>
                  <a:lnTo>
                    <a:pt x="593824" y="76898"/>
                  </a:lnTo>
                  <a:lnTo>
                    <a:pt x="593778" y="79081"/>
                  </a:lnTo>
                  <a:lnTo>
                    <a:pt x="593687" y="81991"/>
                  </a:lnTo>
                  <a:lnTo>
                    <a:pt x="485638" y="81991"/>
                  </a:lnTo>
                  <a:lnTo>
                    <a:pt x="486994" y="93230"/>
                  </a:lnTo>
                  <a:lnTo>
                    <a:pt x="512787" y="128069"/>
                  </a:lnTo>
                  <a:lnTo>
                    <a:pt x="529431" y="131241"/>
                  </a:lnTo>
                  <a:lnTo>
                    <a:pt x="538435" y="131241"/>
                  </a:lnTo>
                  <a:lnTo>
                    <a:pt x="567630" y="101500"/>
                  </a:lnTo>
                  <a:lnTo>
                    <a:pt x="593005" y="104638"/>
                  </a:lnTo>
                  <a:lnTo>
                    <a:pt x="570768" y="139154"/>
                  </a:lnTo>
                  <a:lnTo>
                    <a:pt x="529294" y="151432"/>
                  </a:lnTo>
                  <a:lnTo>
                    <a:pt x="514224" y="150209"/>
                  </a:lnTo>
                  <a:lnTo>
                    <a:pt x="478885" y="131855"/>
                  </a:lnTo>
                  <a:lnTo>
                    <a:pt x="461427" y="93626"/>
                  </a:lnTo>
                  <a:lnTo>
                    <a:pt x="460263" y="76944"/>
                  </a:lnTo>
                  <a:lnTo>
                    <a:pt x="461439" y="59686"/>
                  </a:lnTo>
                  <a:lnTo>
                    <a:pt x="479090" y="20191"/>
                  </a:lnTo>
                  <a:lnTo>
                    <a:pt x="513622" y="1261"/>
                  </a:lnTo>
                  <a:lnTo>
                    <a:pt x="527930" y="0"/>
                  </a:lnTo>
                  <a:close/>
                </a:path>
                <a:path w="594360" h="151764">
                  <a:moveTo>
                    <a:pt x="427992" y="0"/>
                  </a:moveTo>
                  <a:lnTo>
                    <a:pt x="434225" y="494"/>
                  </a:lnTo>
                  <a:lnTo>
                    <a:pt x="440509" y="1978"/>
                  </a:lnTo>
                  <a:lnTo>
                    <a:pt x="446844" y="4450"/>
                  </a:lnTo>
                  <a:lnTo>
                    <a:pt x="453231" y="7912"/>
                  </a:lnTo>
                  <a:lnTo>
                    <a:pt x="444772" y="30695"/>
                  </a:lnTo>
                  <a:lnTo>
                    <a:pt x="438770" y="27148"/>
                  </a:lnTo>
                  <a:lnTo>
                    <a:pt x="432767" y="25375"/>
                  </a:lnTo>
                  <a:lnTo>
                    <a:pt x="426764" y="25375"/>
                  </a:lnTo>
                  <a:lnTo>
                    <a:pt x="421398" y="25375"/>
                  </a:lnTo>
                  <a:lnTo>
                    <a:pt x="416578" y="26989"/>
                  </a:lnTo>
                  <a:lnTo>
                    <a:pt x="412303" y="30218"/>
                  </a:lnTo>
                  <a:lnTo>
                    <a:pt x="408028" y="33447"/>
                  </a:lnTo>
                  <a:lnTo>
                    <a:pt x="399070" y="72305"/>
                  </a:lnTo>
                  <a:lnTo>
                    <a:pt x="399070" y="148158"/>
                  </a:lnTo>
                  <a:lnTo>
                    <a:pt x="374513" y="148158"/>
                  </a:lnTo>
                  <a:lnTo>
                    <a:pt x="374513" y="3274"/>
                  </a:lnTo>
                  <a:lnTo>
                    <a:pt x="396614" y="3274"/>
                  </a:lnTo>
                  <a:lnTo>
                    <a:pt x="396614" y="25238"/>
                  </a:lnTo>
                  <a:lnTo>
                    <a:pt x="400762" y="18187"/>
                  </a:lnTo>
                  <a:lnTo>
                    <a:pt x="422262" y="0"/>
                  </a:lnTo>
                  <a:lnTo>
                    <a:pt x="427992" y="0"/>
                  </a:lnTo>
                  <a:close/>
                </a:path>
                <a:path w="594360" h="151764">
                  <a:moveTo>
                    <a:pt x="278693" y="0"/>
                  </a:moveTo>
                  <a:lnTo>
                    <a:pt x="316295" y="11127"/>
                  </a:lnTo>
                  <a:lnTo>
                    <a:pt x="339982" y="43588"/>
                  </a:lnTo>
                  <a:lnTo>
                    <a:pt x="344586" y="75443"/>
                  </a:lnTo>
                  <a:lnTo>
                    <a:pt x="344586" y="76898"/>
                  </a:lnTo>
                  <a:lnTo>
                    <a:pt x="344541" y="79081"/>
                  </a:lnTo>
                  <a:lnTo>
                    <a:pt x="344450" y="81991"/>
                  </a:lnTo>
                  <a:lnTo>
                    <a:pt x="236401" y="81991"/>
                  </a:lnTo>
                  <a:lnTo>
                    <a:pt x="237756" y="93230"/>
                  </a:lnTo>
                  <a:lnTo>
                    <a:pt x="263549" y="128069"/>
                  </a:lnTo>
                  <a:lnTo>
                    <a:pt x="280193" y="131241"/>
                  </a:lnTo>
                  <a:lnTo>
                    <a:pt x="289197" y="131241"/>
                  </a:lnTo>
                  <a:lnTo>
                    <a:pt x="318393" y="101500"/>
                  </a:lnTo>
                  <a:lnTo>
                    <a:pt x="343768" y="104638"/>
                  </a:lnTo>
                  <a:lnTo>
                    <a:pt x="321530" y="139154"/>
                  </a:lnTo>
                  <a:lnTo>
                    <a:pt x="280057" y="151432"/>
                  </a:lnTo>
                  <a:lnTo>
                    <a:pt x="264986" y="150209"/>
                  </a:lnTo>
                  <a:lnTo>
                    <a:pt x="229647" y="131855"/>
                  </a:lnTo>
                  <a:lnTo>
                    <a:pt x="212189" y="93626"/>
                  </a:lnTo>
                  <a:lnTo>
                    <a:pt x="211025" y="76944"/>
                  </a:lnTo>
                  <a:lnTo>
                    <a:pt x="212202" y="59686"/>
                  </a:lnTo>
                  <a:lnTo>
                    <a:pt x="229852" y="20191"/>
                  </a:lnTo>
                  <a:lnTo>
                    <a:pt x="264385" y="1261"/>
                  </a:lnTo>
                  <a:lnTo>
                    <a:pt x="278693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8" name="object 78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4226902" y="5245153"/>
            <a:ext cx="1355781" cy="219385"/>
          </a:xfrm>
          <a:prstGeom prst="rect">
            <a:avLst/>
          </a:prstGeom>
        </p:spPr>
      </p:pic>
      <p:pic>
        <p:nvPicPr>
          <p:cNvPr id="79" name="object 79" descr="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2056268" y="5253066"/>
            <a:ext cx="2093788" cy="546397"/>
          </a:xfrm>
          <a:prstGeom prst="rect">
            <a:avLst/>
          </a:prstGeom>
        </p:spPr>
      </p:pic>
      <p:pic>
        <p:nvPicPr>
          <p:cNvPr id="80" name="object 80" descr="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5677102" y="5248563"/>
            <a:ext cx="2317067" cy="271499"/>
          </a:xfrm>
          <a:prstGeom prst="rect">
            <a:avLst/>
          </a:prstGeom>
        </p:spPr>
      </p:pic>
      <p:pic>
        <p:nvPicPr>
          <p:cNvPr id="81" name="object 81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158438" y="5248563"/>
            <a:ext cx="811733" cy="550899"/>
          </a:xfrm>
          <a:prstGeom prst="rect">
            <a:avLst/>
          </a:prstGeom>
        </p:spPr>
      </p:pic>
      <p:pic>
        <p:nvPicPr>
          <p:cNvPr id="82" name="object 82" descr="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8102665" y="5248563"/>
            <a:ext cx="630249" cy="215974"/>
          </a:xfrm>
          <a:prstGeom prst="rect">
            <a:avLst/>
          </a:prstGeom>
        </p:spPr>
      </p:pic>
      <p:pic>
        <p:nvPicPr>
          <p:cNvPr id="83" name="object 83" descr="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8802801" y="5245153"/>
            <a:ext cx="760325" cy="219385"/>
          </a:xfrm>
          <a:prstGeom prst="rect">
            <a:avLst/>
          </a:prstGeom>
        </p:spPr>
      </p:pic>
      <p:pic>
        <p:nvPicPr>
          <p:cNvPr id="84" name="object 84" descr="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9649275" y="5300405"/>
            <a:ext cx="255860" cy="164132"/>
          </a:xfrm>
          <a:prstGeom prst="rect">
            <a:avLst/>
          </a:prstGeom>
        </p:spPr>
      </p:pic>
      <p:pic>
        <p:nvPicPr>
          <p:cNvPr id="85" name="object 85" descr="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9977117" y="5253066"/>
            <a:ext cx="675034" cy="211472"/>
          </a:xfrm>
          <a:prstGeom prst="rect">
            <a:avLst/>
          </a:prstGeom>
        </p:spPr>
      </p:pic>
      <p:pic>
        <p:nvPicPr>
          <p:cNvPr id="86" name="object 86" descr="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00" y="802403"/>
            <a:ext cx="2835696" cy="4192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9512" y="1974482"/>
            <a:ext cx="88155" cy="8815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151443" y="1897092"/>
            <a:ext cx="9998075" cy="899160"/>
            <a:chOff x="1151443" y="1897092"/>
            <a:chExt cx="9998075" cy="89916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76893" y="1897092"/>
              <a:ext cx="8421983" cy="2987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9624476" y="1907162"/>
              <a:ext cx="636905" cy="282575"/>
            </a:xfrm>
            <a:custGeom>
              <a:avLst/>
              <a:gdLst/>
              <a:ahLst/>
              <a:cxnLst/>
              <a:rect l="l" t="t" r="r" b="b"/>
              <a:pathLst>
                <a:path w="636904" h="282575">
                  <a:moveTo>
                    <a:pt x="502443" y="231279"/>
                  </a:moveTo>
                  <a:lnTo>
                    <a:pt x="519261" y="269601"/>
                  </a:lnTo>
                  <a:lnTo>
                    <a:pt x="564951" y="282327"/>
                  </a:lnTo>
                  <a:lnTo>
                    <a:pt x="576388" y="281769"/>
                  </a:lnTo>
                  <a:lnTo>
                    <a:pt x="612660" y="268528"/>
                  </a:lnTo>
                  <a:lnTo>
                    <a:pt x="621408" y="260151"/>
                  </a:lnTo>
                  <a:lnTo>
                    <a:pt x="564802" y="260151"/>
                  </a:lnTo>
                  <a:lnTo>
                    <a:pt x="556626" y="259686"/>
                  </a:lnTo>
                  <a:lnTo>
                    <a:pt x="528488" y="235148"/>
                  </a:lnTo>
                  <a:lnTo>
                    <a:pt x="502443" y="231279"/>
                  </a:lnTo>
                  <a:close/>
                </a:path>
                <a:path w="636904" h="282575">
                  <a:moveTo>
                    <a:pt x="636368" y="197495"/>
                  </a:moveTo>
                  <a:lnTo>
                    <a:pt x="609152" y="197495"/>
                  </a:lnTo>
                  <a:lnTo>
                    <a:pt x="609112" y="204954"/>
                  </a:lnTo>
                  <a:lnTo>
                    <a:pt x="608987" y="212303"/>
                  </a:lnTo>
                  <a:lnTo>
                    <a:pt x="593526" y="252710"/>
                  </a:lnTo>
                  <a:lnTo>
                    <a:pt x="564802" y="260151"/>
                  </a:lnTo>
                  <a:lnTo>
                    <a:pt x="621408" y="260151"/>
                  </a:lnTo>
                  <a:lnTo>
                    <a:pt x="635919" y="213861"/>
                  </a:lnTo>
                  <a:lnTo>
                    <a:pt x="636368" y="197495"/>
                  </a:lnTo>
                  <a:close/>
                </a:path>
                <a:path w="636904" h="282575">
                  <a:moveTo>
                    <a:pt x="565546" y="56554"/>
                  </a:moveTo>
                  <a:lnTo>
                    <a:pt x="521693" y="72726"/>
                  </a:lnTo>
                  <a:lnTo>
                    <a:pt x="501690" y="106295"/>
                  </a:lnTo>
                  <a:lnTo>
                    <a:pt x="497085" y="138261"/>
                  </a:lnTo>
                  <a:lnTo>
                    <a:pt x="498201" y="154120"/>
                  </a:lnTo>
                  <a:lnTo>
                    <a:pt x="514945" y="194666"/>
                  </a:lnTo>
                  <a:lnTo>
                    <a:pt x="550022" y="216712"/>
                  </a:lnTo>
                  <a:lnTo>
                    <a:pt x="565397" y="218182"/>
                  </a:lnTo>
                  <a:lnTo>
                    <a:pt x="577955" y="216889"/>
                  </a:lnTo>
                  <a:lnTo>
                    <a:pt x="589433" y="213010"/>
                  </a:lnTo>
                  <a:lnTo>
                    <a:pt x="599833" y="206545"/>
                  </a:lnTo>
                  <a:lnTo>
                    <a:pt x="609152" y="197495"/>
                  </a:lnTo>
                  <a:lnTo>
                    <a:pt x="636368" y="197495"/>
                  </a:lnTo>
                  <a:lnTo>
                    <a:pt x="636389" y="196006"/>
                  </a:lnTo>
                  <a:lnTo>
                    <a:pt x="567927" y="196006"/>
                  </a:lnTo>
                  <a:lnTo>
                    <a:pt x="559016" y="195113"/>
                  </a:lnTo>
                  <a:lnTo>
                    <a:pt x="527707" y="163227"/>
                  </a:lnTo>
                  <a:lnTo>
                    <a:pt x="524619" y="136326"/>
                  </a:lnTo>
                  <a:lnTo>
                    <a:pt x="525400" y="122918"/>
                  </a:lnTo>
                  <a:lnTo>
                    <a:pt x="543706" y="86892"/>
                  </a:lnTo>
                  <a:lnTo>
                    <a:pt x="567481" y="78729"/>
                  </a:lnTo>
                  <a:lnTo>
                    <a:pt x="611246" y="78729"/>
                  </a:lnTo>
                  <a:lnTo>
                    <a:pt x="601991" y="69279"/>
                  </a:lnTo>
                  <a:lnTo>
                    <a:pt x="591070" y="62210"/>
                  </a:lnTo>
                  <a:lnTo>
                    <a:pt x="578922" y="57968"/>
                  </a:lnTo>
                  <a:lnTo>
                    <a:pt x="565546" y="56554"/>
                  </a:lnTo>
                  <a:close/>
                </a:path>
                <a:path w="636904" h="282575">
                  <a:moveTo>
                    <a:pt x="611246" y="78729"/>
                  </a:moveTo>
                  <a:lnTo>
                    <a:pt x="567481" y="78729"/>
                  </a:lnTo>
                  <a:lnTo>
                    <a:pt x="576229" y="79650"/>
                  </a:lnTo>
                  <a:lnTo>
                    <a:pt x="584317" y="82413"/>
                  </a:lnTo>
                  <a:lnTo>
                    <a:pt x="610580" y="123602"/>
                  </a:lnTo>
                  <a:lnTo>
                    <a:pt x="611332" y="136326"/>
                  </a:lnTo>
                  <a:lnTo>
                    <a:pt x="611328" y="138261"/>
                  </a:lnTo>
                  <a:lnTo>
                    <a:pt x="598883" y="181794"/>
                  </a:lnTo>
                  <a:lnTo>
                    <a:pt x="567927" y="196006"/>
                  </a:lnTo>
                  <a:lnTo>
                    <a:pt x="636389" y="196006"/>
                  </a:lnTo>
                  <a:lnTo>
                    <a:pt x="636389" y="79176"/>
                  </a:lnTo>
                  <a:lnTo>
                    <a:pt x="611684" y="79176"/>
                  </a:lnTo>
                  <a:lnTo>
                    <a:pt x="611246" y="78729"/>
                  </a:lnTo>
                  <a:close/>
                </a:path>
                <a:path w="636904" h="282575">
                  <a:moveTo>
                    <a:pt x="636389" y="60126"/>
                  </a:moveTo>
                  <a:lnTo>
                    <a:pt x="611684" y="60126"/>
                  </a:lnTo>
                  <a:lnTo>
                    <a:pt x="611684" y="79176"/>
                  </a:lnTo>
                  <a:lnTo>
                    <a:pt x="636389" y="79176"/>
                  </a:lnTo>
                  <a:lnTo>
                    <a:pt x="636389" y="60126"/>
                  </a:lnTo>
                  <a:close/>
                </a:path>
                <a:path w="636904" h="282575">
                  <a:moveTo>
                    <a:pt x="193823" y="60126"/>
                  </a:moveTo>
                  <a:lnTo>
                    <a:pt x="167034" y="60126"/>
                  </a:lnTo>
                  <a:lnTo>
                    <a:pt x="167054" y="169771"/>
                  </a:lnTo>
                  <a:lnTo>
                    <a:pt x="180850" y="208334"/>
                  </a:lnTo>
                  <a:lnTo>
                    <a:pt x="221058" y="221754"/>
                  </a:lnTo>
                  <a:lnTo>
                    <a:pt x="236081" y="220080"/>
                  </a:lnTo>
                  <a:lnTo>
                    <a:pt x="249448" y="215057"/>
                  </a:lnTo>
                  <a:lnTo>
                    <a:pt x="261159" y="206685"/>
                  </a:lnTo>
                  <a:lnTo>
                    <a:pt x="268023" y="198685"/>
                  </a:lnTo>
                  <a:lnTo>
                    <a:pt x="218380" y="198685"/>
                  </a:lnTo>
                  <a:lnTo>
                    <a:pt x="211634" y="196676"/>
                  </a:lnTo>
                  <a:lnTo>
                    <a:pt x="193925" y="157423"/>
                  </a:lnTo>
                  <a:lnTo>
                    <a:pt x="193823" y="60126"/>
                  </a:lnTo>
                  <a:close/>
                </a:path>
                <a:path w="636904" h="282575">
                  <a:moveTo>
                    <a:pt x="295175" y="194965"/>
                  </a:moveTo>
                  <a:lnTo>
                    <a:pt x="271214" y="194965"/>
                  </a:lnTo>
                  <a:lnTo>
                    <a:pt x="271214" y="218182"/>
                  </a:lnTo>
                  <a:lnTo>
                    <a:pt x="295175" y="218182"/>
                  </a:lnTo>
                  <a:lnTo>
                    <a:pt x="295175" y="194965"/>
                  </a:lnTo>
                  <a:close/>
                </a:path>
                <a:path w="636904" h="282575">
                  <a:moveTo>
                    <a:pt x="295175" y="60126"/>
                  </a:moveTo>
                  <a:lnTo>
                    <a:pt x="268386" y="60126"/>
                  </a:lnTo>
                  <a:lnTo>
                    <a:pt x="268300" y="147786"/>
                  </a:lnTo>
                  <a:lnTo>
                    <a:pt x="268112" y="154330"/>
                  </a:lnTo>
                  <a:lnTo>
                    <a:pt x="241994" y="196626"/>
                  </a:lnTo>
                  <a:lnTo>
                    <a:pt x="234453" y="198685"/>
                  </a:lnTo>
                  <a:lnTo>
                    <a:pt x="268023" y="198685"/>
                  </a:lnTo>
                  <a:lnTo>
                    <a:pt x="271214" y="194965"/>
                  </a:lnTo>
                  <a:lnTo>
                    <a:pt x="295175" y="194965"/>
                  </a:lnTo>
                  <a:lnTo>
                    <a:pt x="295175" y="60126"/>
                  </a:lnTo>
                  <a:close/>
                </a:path>
                <a:path w="636904" h="282575">
                  <a:moveTo>
                    <a:pt x="361603" y="60126"/>
                  </a:moveTo>
                  <a:lnTo>
                    <a:pt x="337492" y="60126"/>
                  </a:lnTo>
                  <a:lnTo>
                    <a:pt x="337492" y="218182"/>
                  </a:lnTo>
                  <a:lnTo>
                    <a:pt x="364281" y="218182"/>
                  </a:lnTo>
                  <a:lnTo>
                    <a:pt x="364281" y="131861"/>
                  </a:lnTo>
                  <a:lnTo>
                    <a:pt x="365058" y="117899"/>
                  </a:lnTo>
                  <a:lnTo>
                    <a:pt x="390075" y="82599"/>
                  </a:lnTo>
                  <a:lnTo>
                    <a:pt x="361603" y="82599"/>
                  </a:lnTo>
                  <a:lnTo>
                    <a:pt x="361603" y="60126"/>
                  </a:lnTo>
                  <a:close/>
                </a:path>
                <a:path w="636904" h="282575">
                  <a:moveTo>
                    <a:pt x="459404" y="79772"/>
                  </a:moveTo>
                  <a:lnTo>
                    <a:pt x="413395" y="79772"/>
                  </a:lnTo>
                  <a:lnTo>
                    <a:pt x="419620" y="81384"/>
                  </a:lnTo>
                  <a:lnTo>
                    <a:pt x="430236" y="87833"/>
                  </a:lnTo>
                  <a:lnTo>
                    <a:pt x="433933" y="92149"/>
                  </a:lnTo>
                  <a:lnTo>
                    <a:pt x="438100" y="102963"/>
                  </a:lnTo>
                  <a:lnTo>
                    <a:pt x="439141" y="111125"/>
                  </a:lnTo>
                  <a:lnTo>
                    <a:pt x="439141" y="218182"/>
                  </a:lnTo>
                  <a:lnTo>
                    <a:pt x="465931" y="218182"/>
                  </a:lnTo>
                  <a:lnTo>
                    <a:pt x="465838" y="112393"/>
                  </a:lnTo>
                  <a:lnTo>
                    <a:pt x="460077" y="80714"/>
                  </a:lnTo>
                  <a:lnTo>
                    <a:pt x="459404" y="79772"/>
                  </a:lnTo>
                  <a:close/>
                </a:path>
                <a:path w="636904" h="282575">
                  <a:moveTo>
                    <a:pt x="411906" y="56554"/>
                  </a:moveTo>
                  <a:lnTo>
                    <a:pt x="396428" y="58182"/>
                  </a:lnTo>
                  <a:lnTo>
                    <a:pt x="382884" y="63065"/>
                  </a:lnTo>
                  <a:lnTo>
                    <a:pt x="371276" y="71204"/>
                  </a:lnTo>
                  <a:lnTo>
                    <a:pt x="361603" y="82599"/>
                  </a:lnTo>
                  <a:lnTo>
                    <a:pt x="390075" y="82599"/>
                  </a:lnTo>
                  <a:lnTo>
                    <a:pt x="390307" y="82488"/>
                  </a:lnTo>
                  <a:lnTo>
                    <a:pt x="397986" y="80451"/>
                  </a:lnTo>
                  <a:lnTo>
                    <a:pt x="406251" y="79772"/>
                  </a:lnTo>
                  <a:lnTo>
                    <a:pt x="459404" y="79772"/>
                  </a:lnTo>
                  <a:lnTo>
                    <a:pt x="452140" y="69602"/>
                  </a:lnTo>
                  <a:lnTo>
                    <a:pt x="418906" y="56875"/>
                  </a:lnTo>
                  <a:lnTo>
                    <a:pt x="411906" y="56554"/>
                  </a:lnTo>
                  <a:close/>
                </a:path>
                <a:path w="636904" h="282575">
                  <a:moveTo>
                    <a:pt x="28872" y="0"/>
                  </a:moveTo>
                  <a:lnTo>
                    <a:pt x="0" y="0"/>
                  </a:lnTo>
                  <a:lnTo>
                    <a:pt x="0" y="218182"/>
                  </a:lnTo>
                  <a:lnTo>
                    <a:pt x="136326" y="218182"/>
                  </a:lnTo>
                  <a:lnTo>
                    <a:pt x="136326" y="192435"/>
                  </a:lnTo>
                  <a:lnTo>
                    <a:pt x="28872" y="192435"/>
                  </a:lnTo>
                  <a:lnTo>
                    <a:pt x="28872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624476" y="1907162"/>
              <a:ext cx="636905" cy="282575"/>
            </a:xfrm>
            <a:custGeom>
              <a:avLst/>
              <a:gdLst/>
              <a:ahLst/>
              <a:cxnLst/>
              <a:rect l="l" t="t" r="r" b="b"/>
              <a:pathLst>
                <a:path w="636904" h="282575">
                  <a:moveTo>
                    <a:pt x="567481" y="78730"/>
                  </a:moveTo>
                  <a:lnTo>
                    <a:pt x="531651" y="101375"/>
                  </a:lnTo>
                  <a:lnTo>
                    <a:pt x="524619" y="136326"/>
                  </a:lnTo>
                  <a:lnTo>
                    <a:pt x="525391" y="150828"/>
                  </a:lnTo>
                  <a:lnTo>
                    <a:pt x="543538" y="187969"/>
                  </a:lnTo>
                  <a:lnTo>
                    <a:pt x="567928" y="196006"/>
                  </a:lnTo>
                  <a:lnTo>
                    <a:pt x="576783" y="195118"/>
                  </a:lnTo>
                  <a:lnTo>
                    <a:pt x="608260" y="163543"/>
                  </a:lnTo>
                  <a:lnTo>
                    <a:pt x="611385" y="137219"/>
                  </a:lnTo>
                  <a:lnTo>
                    <a:pt x="610581" y="123601"/>
                  </a:lnTo>
                  <a:lnTo>
                    <a:pt x="591745" y="87017"/>
                  </a:lnTo>
                  <a:lnTo>
                    <a:pt x="567481" y="78730"/>
                  </a:lnTo>
                  <a:close/>
                </a:path>
                <a:path w="636904" h="282575">
                  <a:moveTo>
                    <a:pt x="167034" y="60126"/>
                  </a:moveTo>
                  <a:lnTo>
                    <a:pt x="193823" y="60126"/>
                  </a:lnTo>
                  <a:lnTo>
                    <a:pt x="193823" y="147786"/>
                  </a:lnTo>
                  <a:lnTo>
                    <a:pt x="193926" y="157422"/>
                  </a:lnTo>
                  <a:lnTo>
                    <a:pt x="206176" y="192658"/>
                  </a:lnTo>
                  <a:lnTo>
                    <a:pt x="211633" y="196676"/>
                  </a:lnTo>
                  <a:lnTo>
                    <a:pt x="218380" y="198685"/>
                  </a:lnTo>
                  <a:lnTo>
                    <a:pt x="226417" y="198685"/>
                  </a:lnTo>
                  <a:lnTo>
                    <a:pt x="234453" y="198685"/>
                  </a:lnTo>
                  <a:lnTo>
                    <a:pt x="265917" y="169771"/>
                  </a:lnTo>
                  <a:lnTo>
                    <a:pt x="268386" y="144809"/>
                  </a:lnTo>
                  <a:lnTo>
                    <a:pt x="268386" y="60126"/>
                  </a:lnTo>
                  <a:lnTo>
                    <a:pt x="295175" y="60126"/>
                  </a:lnTo>
                  <a:lnTo>
                    <a:pt x="295175" y="218182"/>
                  </a:lnTo>
                  <a:lnTo>
                    <a:pt x="271214" y="218182"/>
                  </a:lnTo>
                  <a:lnTo>
                    <a:pt x="271214" y="194964"/>
                  </a:lnTo>
                  <a:lnTo>
                    <a:pt x="261159" y="206685"/>
                  </a:lnTo>
                  <a:lnTo>
                    <a:pt x="249448" y="215056"/>
                  </a:lnTo>
                  <a:lnTo>
                    <a:pt x="236081" y="220079"/>
                  </a:lnTo>
                  <a:lnTo>
                    <a:pt x="221059" y="221753"/>
                  </a:lnTo>
                  <a:lnTo>
                    <a:pt x="214180" y="221419"/>
                  </a:lnTo>
                  <a:lnTo>
                    <a:pt x="176931" y="202927"/>
                  </a:lnTo>
                  <a:lnTo>
                    <a:pt x="168671" y="183058"/>
                  </a:lnTo>
                  <a:lnTo>
                    <a:pt x="167580" y="177800"/>
                  </a:lnTo>
                  <a:lnTo>
                    <a:pt x="167034" y="169465"/>
                  </a:lnTo>
                  <a:lnTo>
                    <a:pt x="167034" y="158055"/>
                  </a:lnTo>
                  <a:lnTo>
                    <a:pt x="167034" y="60126"/>
                  </a:lnTo>
                  <a:close/>
                </a:path>
                <a:path w="636904" h="282575">
                  <a:moveTo>
                    <a:pt x="565546" y="56554"/>
                  </a:moveTo>
                  <a:lnTo>
                    <a:pt x="578922" y="57968"/>
                  </a:lnTo>
                  <a:lnTo>
                    <a:pt x="591070" y="62210"/>
                  </a:lnTo>
                  <a:lnTo>
                    <a:pt x="601991" y="69279"/>
                  </a:lnTo>
                  <a:lnTo>
                    <a:pt x="611683" y="79176"/>
                  </a:lnTo>
                  <a:lnTo>
                    <a:pt x="611683" y="60126"/>
                  </a:lnTo>
                  <a:lnTo>
                    <a:pt x="636389" y="60126"/>
                  </a:lnTo>
                  <a:lnTo>
                    <a:pt x="636389" y="196750"/>
                  </a:lnTo>
                  <a:lnTo>
                    <a:pt x="632161" y="240017"/>
                  </a:lnTo>
                  <a:lnTo>
                    <a:pt x="605060" y="273397"/>
                  </a:lnTo>
                  <a:lnTo>
                    <a:pt x="564951" y="282326"/>
                  </a:lnTo>
                  <a:lnTo>
                    <a:pt x="551491" y="281531"/>
                  </a:lnTo>
                  <a:lnTo>
                    <a:pt x="511680" y="262435"/>
                  </a:lnTo>
                  <a:lnTo>
                    <a:pt x="502443" y="231278"/>
                  </a:lnTo>
                  <a:lnTo>
                    <a:pt x="528488" y="235148"/>
                  </a:lnTo>
                  <a:lnTo>
                    <a:pt x="529580" y="243185"/>
                  </a:lnTo>
                  <a:lnTo>
                    <a:pt x="532606" y="249039"/>
                  </a:lnTo>
                  <a:lnTo>
                    <a:pt x="564802" y="260151"/>
                  </a:lnTo>
                  <a:lnTo>
                    <a:pt x="573574" y="259686"/>
                  </a:lnTo>
                  <a:lnTo>
                    <a:pt x="607218" y="231874"/>
                  </a:lnTo>
                  <a:lnTo>
                    <a:pt x="609153" y="197494"/>
                  </a:lnTo>
                  <a:lnTo>
                    <a:pt x="599833" y="206545"/>
                  </a:lnTo>
                  <a:lnTo>
                    <a:pt x="589433" y="213010"/>
                  </a:lnTo>
                  <a:lnTo>
                    <a:pt x="577955" y="216889"/>
                  </a:lnTo>
                  <a:lnTo>
                    <a:pt x="565397" y="218182"/>
                  </a:lnTo>
                  <a:lnTo>
                    <a:pt x="550022" y="216712"/>
                  </a:lnTo>
                  <a:lnTo>
                    <a:pt x="514945" y="194667"/>
                  </a:lnTo>
                  <a:lnTo>
                    <a:pt x="498202" y="154120"/>
                  </a:lnTo>
                  <a:lnTo>
                    <a:pt x="497085" y="138261"/>
                  </a:lnTo>
                  <a:lnTo>
                    <a:pt x="497597" y="127169"/>
                  </a:lnTo>
                  <a:lnTo>
                    <a:pt x="509824" y="87497"/>
                  </a:lnTo>
                  <a:lnTo>
                    <a:pt x="545920" y="59159"/>
                  </a:lnTo>
                  <a:lnTo>
                    <a:pt x="555393" y="57205"/>
                  </a:lnTo>
                  <a:lnTo>
                    <a:pt x="565546" y="56554"/>
                  </a:lnTo>
                  <a:close/>
                </a:path>
                <a:path w="636904" h="282575">
                  <a:moveTo>
                    <a:pt x="411906" y="56554"/>
                  </a:moveTo>
                  <a:lnTo>
                    <a:pt x="452139" y="69601"/>
                  </a:lnTo>
                  <a:lnTo>
                    <a:pt x="456108" y="75158"/>
                  </a:lnTo>
                  <a:lnTo>
                    <a:pt x="460077" y="80714"/>
                  </a:lnTo>
                  <a:lnTo>
                    <a:pt x="465931" y="120997"/>
                  </a:lnTo>
                  <a:lnTo>
                    <a:pt x="465931" y="218182"/>
                  </a:lnTo>
                  <a:lnTo>
                    <a:pt x="439142" y="218182"/>
                  </a:lnTo>
                  <a:lnTo>
                    <a:pt x="439142" y="122039"/>
                  </a:lnTo>
                  <a:lnTo>
                    <a:pt x="439142" y="111125"/>
                  </a:lnTo>
                  <a:lnTo>
                    <a:pt x="438100" y="102964"/>
                  </a:lnTo>
                  <a:lnTo>
                    <a:pt x="436016" y="97556"/>
                  </a:lnTo>
                  <a:lnTo>
                    <a:pt x="433933" y="92149"/>
                  </a:lnTo>
                  <a:lnTo>
                    <a:pt x="430237" y="87833"/>
                  </a:lnTo>
                  <a:lnTo>
                    <a:pt x="424929" y="84608"/>
                  </a:lnTo>
                  <a:lnTo>
                    <a:pt x="419620" y="81384"/>
                  </a:lnTo>
                  <a:lnTo>
                    <a:pt x="413394" y="79771"/>
                  </a:lnTo>
                  <a:lnTo>
                    <a:pt x="406251" y="79771"/>
                  </a:lnTo>
                  <a:lnTo>
                    <a:pt x="371271" y="97287"/>
                  </a:lnTo>
                  <a:lnTo>
                    <a:pt x="364281" y="131861"/>
                  </a:lnTo>
                  <a:lnTo>
                    <a:pt x="364281" y="218182"/>
                  </a:lnTo>
                  <a:lnTo>
                    <a:pt x="337492" y="218182"/>
                  </a:lnTo>
                  <a:lnTo>
                    <a:pt x="337492" y="60126"/>
                  </a:lnTo>
                  <a:lnTo>
                    <a:pt x="361602" y="60126"/>
                  </a:lnTo>
                  <a:lnTo>
                    <a:pt x="361602" y="82599"/>
                  </a:lnTo>
                  <a:lnTo>
                    <a:pt x="371276" y="71204"/>
                  </a:lnTo>
                  <a:lnTo>
                    <a:pt x="382885" y="63065"/>
                  </a:lnTo>
                  <a:lnTo>
                    <a:pt x="396428" y="58182"/>
                  </a:lnTo>
                  <a:lnTo>
                    <a:pt x="411906" y="56554"/>
                  </a:lnTo>
                  <a:close/>
                </a:path>
                <a:path w="636904" h="282575">
                  <a:moveTo>
                    <a:pt x="0" y="0"/>
                  </a:moveTo>
                  <a:lnTo>
                    <a:pt x="28872" y="0"/>
                  </a:lnTo>
                  <a:lnTo>
                    <a:pt x="28872" y="192434"/>
                  </a:lnTo>
                  <a:lnTo>
                    <a:pt x="136326" y="192434"/>
                  </a:lnTo>
                  <a:lnTo>
                    <a:pt x="136326" y="218182"/>
                  </a:lnTo>
                  <a:lnTo>
                    <a:pt x="0" y="21818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1443" y="2227976"/>
              <a:ext cx="9997744" cy="567839"/>
            </a:xfrm>
            <a:prstGeom prst="rect">
              <a:avLst/>
            </a:prstGeom>
          </p:spPr>
        </p:pic>
      </p:grp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9512" y="3092082"/>
            <a:ext cx="88155" cy="8815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7070" y="3014692"/>
            <a:ext cx="7966708" cy="29874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566634" y="4215848"/>
            <a:ext cx="2235488" cy="313659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722292" y="4135009"/>
            <a:ext cx="1430638" cy="406270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61481" y="4713579"/>
            <a:ext cx="1869244" cy="768729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087634" y="4698340"/>
            <a:ext cx="686623" cy="783906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44008" y="4896471"/>
            <a:ext cx="2545514" cy="641818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11357" y="3877106"/>
            <a:ext cx="1444995" cy="67263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8074268" y="4960098"/>
            <a:ext cx="2281464" cy="39737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600751" y="3954286"/>
            <a:ext cx="1592084" cy="648462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5067428" y="3979825"/>
            <a:ext cx="2272144" cy="54968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94112" y="165115"/>
            <a:ext cx="4116585" cy="48324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4796020" y="2129028"/>
            <a:ext cx="1600200" cy="30067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431800">
              <a:lnSpc>
                <a:spcPct val="100200"/>
              </a:lnSpc>
              <a:spcBef>
                <a:spcPts val="95"/>
              </a:spcBef>
            </a:pPr>
            <a:r>
              <a:rPr dirty="0" sz="1400" b="0">
                <a:latin typeface="Calibri Light"/>
                <a:cs typeface="Calibri Light"/>
              </a:rPr>
              <a:t>Espen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Haugen </a:t>
            </a:r>
            <a:r>
              <a:rPr dirty="0" sz="1400" b="0">
                <a:latin typeface="Calibri Light"/>
                <a:cs typeface="Calibri Light"/>
              </a:rPr>
              <a:t>Bo</a:t>
            </a:r>
            <a:r>
              <a:rPr dirty="0" sz="1400" spc="-10" b="0">
                <a:latin typeface="Calibri Light"/>
                <a:cs typeface="Calibri Light"/>
              </a:rPr>
              <a:t> Lindvall </a:t>
            </a:r>
            <a:r>
              <a:rPr dirty="0" sz="1400" b="0">
                <a:latin typeface="Calibri Light"/>
                <a:cs typeface="Calibri Light"/>
              </a:rPr>
              <a:t>Daniel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25" b="0">
                <a:latin typeface="Calibri Light"/>
                <a:cs typeface="Calibri Light"/>
              </a:rPr>
              <a:t>Ohm </a:t>
            </a:r>
            <a:r>
              <a:rPr dirty="0" sz="1400" b="0">
                <a:latin typeface="Calibri Light"/>
                <a:cs typeface="Calibri Light"/>
              </a:rPr>
              <a:t>Oscar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Winnberg Pontus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Lindroos </a:t>
            </a:r>
            <a:r>
              <a:rPr dirty="0" sz="1400" b="0">
                <a:latin typeface="Calibri Light"/>
                <a:cs typeface="Calibri Light"/>
              </a:rPr>
              <a:t>David</a:t>
            </a:r>
            <a:r>
              <a:rPr dirty="0" sz="1400" spc="-6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Erlinge </a:t>
            </a:r>
            <a:r>
              <a:rPr dirty="0" sz="1400" b="0">
                <a:latin typeface="Calibri Light"/>
                <a:cs typeface="Calibri Light"/>
              </a:rPr>
              <a:t>Leif</a:t>
            </a:r>
            <a:r>
              <a:rPr dirty="0" sz="1400" spc="-2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Thuesen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ts val="1585"/>
              </a:lnSpc>
            </a:pPr>
            <a:r>
              <a:rPr dirty="0" sz="1400" b="0">
                <a:latin typeface="Calibri Light"/>
                <a:cs typeface="Calibri Light"/>
              </a:rPr>
              <a:t>Evald</a:t>
            </a:r>
            <a:r>
              <a:rPr dirty="0" sz="1400" spc="-5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Høj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Christiansen</a:t>
            </a:r>
            <a:endParaRPr sz="1400">
              <a:latin typeface="Calibri Light"/>
              <a:cs typeface="Calibri Light"/>
            </a:endParaRPr>
          </a:p>
          <a:p>
            <a:pPr marL="12700" marR="86995">
              <a:lnSpc>
                <a:spcPct val="101400"/>
              </a:lnSpc>
            </a:pPr>
            <a:r>
              <a:rPr dirty="0" sz="1400" spc="-10" b="0">
                <a:latin typeface="Calibri Light"/>
                <a:cs typeface="Calibri Light"/>
              </a:rPr>
              <a:t>Lisette</a:t>
            </a:r>
            <a:r>
              <a:rPr dirty="0" sz="1400" spc="-2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Okkels</a:t>
            </a:r>
            <a:r>
              <a:rPr dirty="0" sz="1400" spc="-2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Jensen </a:t>
            </a:r>
            <a:r>
              <a:rPr dirty="0" sz="1400" b="0">
                <a:latin typeface="Calibri Light"/>
                <a:cs typeface="Calibri Light"/>
              </a:rPr>
              <a:t>Olli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Kajander</a:t>
            </a:r>
            <a:endParaRPr sz="1400">
              <a:latin typeface="Calibri Light"/>
              <a:cs typeface="Calibri Light"/>
            </a:endParaRPr>
          </a:p>
          <a:p>
            <a:pPr marL="12700" marR="599440">
              <a:lnSpc>
                <a:spcPct val="101400"/>
              </a:lnSpc>
            </a:pPr>
            <a:r>
              <a:rPr dirty="0" sz="1400" b="0">
                <a:latin typeface="Calibri Light"/>
                <a:cs typeface="Calibri Light"/>
              </a:rPr>
              <a:t>Robert</a:t>
            </a:r>
            <a:r>
              <a:rPr dirty="0" sz="1400" spc="-6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Masar </a:t>
            </a:r>
            <a:r>
              <a:rPr dirty="0" sz="1400" b="0">
                <a:latin typeface="Calibri Light"/>
                <a:cs typeface="Calibri Light"/>
              </a:rPr>
              <a:t>Ilija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Srdanovic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ts val="1585"/>
              </a:lnSpc>
            </a:pPr>
            <a:r>
              <a:rPr dirty="0" sz="1400" spc="-10" b="0">
                <a:latin typeface="Calibri Light"/>
                <a:cs typeface="Calibri Light"/>
              </a:rPr>
              <a:t>Aleksandar</a:t>
            </a:r>
            <a:r>
              <a:rPr dirty="0" sz="1400" spc="2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Neskovic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400" b="0">
                <a:latin typeface="Calibri Light"/>
                <a:cs typeface="Calibri Light"/>
              </a:rPr>
              <a:t>Barry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Kneale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090873" y="1208760"/>
            <a:ext cx="2715260" cy="94297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marL="12700" marR="923925">
              <a:lnSpc>
                <a:spcPct val="103200"/>
              </a:lnSpc>
              <a:spcBef>
                <a:spcPts val="60"/>
              </a:spcBef>
            </a:pPr>
            <a:r>
              <a:rPr dirty="0" sz="1550" b="0">
                <a:solidFill>
                  <a:srgbClr val="002060"/>
                </a:solidFill>
                <a:latin typeface="Calibri Light"/>
                <a:cs typeface="Calibri Light"/>
              </a:rPr>
              <a:t>International</a:t>
            </a:r>
            <a:r>
              <a:rPr dirty="0" sz="1550" spc="175" b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dirty="0" sz="1550" spc="-10" b="0">
                <a:solidFill>
                  <a:srgbClr val="002060"/>
                </a:solidFill>
                <a:latin typeface="Calibri Light"/>
                <a:cs typeface="Calibri Light"/>
              </a:rPr>
              <a:t>Steering Committee</a:t>
            </a:r>
            <a:endParaRPr sz="1550">
              <a:latin typeface="Calibri Light"/>
              <a:cs typeface="Calibri Light"/>
            </a:endParaRPr>
          </a:p>
          <a:p>
            <a:pPr marL="12700">
              <a:lnSpc>
                <a:spcPts val="1830"/>
              </a:lnSpc>
              <a:spcBef>
                <a:spcPts val="5"/>
              </a:spcBef>
            </a:pPr>
            <a:r>
              <a:rPr dirty="0" sz="1600" spc="-10" b="0">
                <a:latin typeface="Calibri Light"/>
                <a:cs typeface="Calibri Light"/>
              </a:rPr>
              <a:t>Executive</a:t>
            </a:r>
            <a:r>
              <a:rPr dirty="0" sz="1600" spc="-50" b="0">
                <a:latin typeface="Calibri Light"/>
                <a:cs typeface="Calibri Light"/>
              </a:rPr>
              <a:t> </a:t>
            </a:r>
            <a:r>
              <a:rPr dirty="0" sz="1600" b="0">
                <a:latin typeface="Calibri Light"/>
                <a:cs typeface="Calibri Light"/>
              </a:rPr>
              <a:t>Committe</a:t>
            </a:r>
            <a:r>
              <a:rPr dirty="0" sz="1600" spc="-50" b="0">
                <a:latin typeface="Calibri Light"/>
                <a:cs typeface="Calibri Light"/>
              </a:rPr>
              <a:t> </a:t>
            </a:r>
            <a:r>
              <a:rPr dirty="0" sz="1600" spc="-20" b="0">
                <a:latin typeface="Calibri Light"/>
                <a:cs typeface="Calibri Light"/>
              </a:rPr>
              <a:t>and:</a:t>
            </a:r>
            <a:endParaRPr sz="1600">
              <a:latin typeface="Calibri Light"/>
              <a:cs typeface="Calibri Light"/>
            </a:endParaRPr>
          </a:p>
          <a:p>
            <a:pPr marL="1717675">
              <a:lnSpc>
                <a:spcPts val="1590"/>
              </a:lnSpc>
            </a:pPr>
            <a:r>
              <a:rPr dirty="0" sz="1400" b="0">
                <a:latin typeface="Calibri Light"/>
                <a:cs typeface="Calibri Light"/>
              </a:rPr>
              <a:t>Daniel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Wadell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03282" y="1208760"/>
            <a:ext cx="4970145" cy="219583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b="0">
                <a:solidFill>
                  <a:srgbClr val="002060"/>
                </a:solidFill>
                <a:latin typeface="Calibri Light"/>
                <a:cs typeface="Calibri Light"/>
              </a:rPr>
              <a:t>UCR</a:t>
            </a:r>
            <a:r>
              <a:rPr dirty="0" sz="1550" spc="114" b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dirty="0" sz="1550" b="0">
                <a:solidFill>
                  <a:srgbClr val="002060"/>
                </a:solidFill>
                <a:latin typeface="Calibri Light"/>
                <a:cs typeface="Calibri Light"/>
              </a:rPr>
              <a:t>Central</a:t>
            </a:r>
            <a:r>
              <a:rPr dirty="0" sz="1550" spc="120" b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dirty="0" sz="1550" b="0">
                <a:solidFill>
                  <a:srgbClr val="002060"/>
                </a:solidFill>
                <a:latin typeface="Calibri Light"/>
                <a:cs typeface="Calibri Light"/>
              </a:rPr>
              <a:t>Coordinating</a:t>
            </a:r>
            <a:r>
              <a:rPr dirty="0" sz="1550" spc="114" b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dirty="0" sz="1550" spc="-10" b="0">
                <a:solidFill>
                  <a:srgbClr val="002060"/>
                </a:solidFill>
                <a:latin typeface="Calibri Light"/>
                <a:cs typeface="Calibri Light"/>
              </a:rPr>
              <a:t>Center</a:t>
            </a:r>
            <a:endParaRPr sz="1550">
              <a:latin typeface="Calibri Light"/>
              <a:cs typeface="Calibri Light"/>
            </a:endParaRPr>
          </a:p>
          <a:p>
            <a:pPr marL="12700" marR="5080">
              <a:lnSpc>
                <a:spcPct val="100499"/>
              </a:lnSpc>
              <a:spcBef>
                <a:spcPts val="10"/>
              </a:spcBef>
            </a:pPr>
            <a:r>
              <a:rPr dirty="0" sz="1400" b="0">
                <a:latin typeface="Calibri Light"/>
                <a:cs typeface="Calibri Light"/>
              </a:rPr>
              <a:t>Azar</a:t>
            </a:r>
            <a:r>
              <a:rPr dirty="0" sz="1400" spc="-5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Pettersson,</a:t>
            </a:r>
            <a:r>
              <a:rPr dirty="0" sz="1400" spc="-5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Ulla</a:t>
            </a:r>
            <a:r>
              <a:rPr dirty="0" sz="1400" spc="-5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Nässander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Schikan,</a:t>
            </a:r>
            <a:r>
              <a:rPr dirty="0" sz="1400" spc="-5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Susanne</a:t>
            </a:r>
            <a:r>
              <a:rPr dirty="0" sz="1400" spc="-5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Johansson,</a:t>
            </a:r>
            <a:r>
              <a:rPr dirty="0" sz="1400" spc="-55" b="0">
                <a:latin typeface="Calibri Light"/>
                <a:cs typeface="Calibri Light"/>
              </a:rPr>
              <a:t> </a:t>
            </a:r>
            <a:r>
              <a:rPr dirty="0" sz="1400" spc="-20" b="0">
                <a:latin typeface="Calibri Light"/>
                <a:cs typeface="Calibri Light"/>
              </a:rPr>
              <a:t>Anna </a:t>
            </a:r>
            <a:r>
              <a:rPr dirty="0" sz="1400" b="0">
                <a:latin typeface="Calibri Light"/>
                <a:cs typeface="Calibri Light"/>
              </a:rPr>
              <a:t>Stendahl,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Åsa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Michelgård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Palmquist,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Ollie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Östlund,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Henrik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Renlund, </a:t>
            </a:r>
            <a:r>
              <a:rPr dirty="0" sz="1400" b="0">
                <a:latin typeface="Calibri Light"/>
                <a:cs typeface="Calibri Light"/>
              </a:rPr>
              <a:t>Karin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Jensevik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Eriksson,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Manuela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25" b="0">
                <a:latin typeface="Calibri Light"/>
                <a:cs typeface="Calibri Light"/>
              </a:rPr>
              <a:t>Zamfir,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Åsa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Eck,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Kathrina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Felix,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David </a:t>
            </a:r>
            <a:r>
              <a:rPr dirty="0" sz="1400" b="0">
                <a:latin typeface="Calibri Light"/>
                <a:cs typeface="Calibri Light"/>
              </a:rPr>
              <a:t>Karlsson,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Stefano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Caramuta,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Malin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Lundgren,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Caroline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Moberg,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Malin </a:t>
            </a:r>
            <a:r>
              <a:rPr dirty="0" sz="1400" b="0">
                <a:latin typeface="Calibri Light"/>
                <a:cs typeface="Calibri Light"/>
              </a:rPr>
              <a:t>Thoudal,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Karin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Renlund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Grausne,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Anna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Dahlstedt,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Lan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Vu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20" b="0">
                <a:latin typeface="Calibri Light"/>
                <a:cs typeface="Calibri Light"/>
              </a:rPr>
              <a:t>Thi, </a:t>
            </a:r>
            <a:r>
              <a:rPr dirty="0" sz="1400" spc="-10" b="0">
                <a:latin typeface="Calibri Light"/>
                <a:cs typeface="Calibri Light"/>
              </a:rPr>
              <a:t>Vinaykoumar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Kontham,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Karolina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Östlund,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Ida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Björkgren,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Swanthe </a:t>
            </a:r>
            <a:r>
              <a:rPr dirty="0" sz="1400" b="0">
                <a:latin typeface="Calibri Light"/>
                <a:cs typeface="Calibri Light"/>
              </a:rPr>
              <a:t>Lindgren,</a:t>
            </a:r>
            <a:r>
              <a:rPr dirty="0" sz="1400" spc="-6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Malin</a:t>
            </a:r>
            <a:r>
              <a:rPr dirty="0" sz="1400" spc="-5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Nord,</a:t>
            </a:r>
            <a:r>
              <a:rPr dirty="0" sz="1400" spc="-6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Annika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Edberg,</a:t>
            </a:r>
            <a:r>
              <a:rPr dirty="0" sz="1400" spc="-6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Helena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Pettersson,</a:t>
            </a:r>
            <a:r>
              <a:rPr dirty="0" sz="1400" spc="-6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Susanna Thörnqvist,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Rebecka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Ekhamn,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Matts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Högberg,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Sahid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Hasan,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Maria Eriksson-Svensson,</a:t>
            </a:r>
            <a:r>
              <a:rPr dirty="0" sz="1400" b="0">
                <a:latin typeface="Calibri Light"/>
                <a:cs typeface="Calibri Light"/>
              </a:rPr>
              <a:t> Jonas </a:t>
            </a:r>
            <a:r>
              <a:rPr dirty="0" sz="1400" spc="-10" b="0">
                <a:latin typeface="Calibri Light"/>
                <a:cs typeface="Calibri Light"/>
              </a:rPr>
              <a:t>Oldgren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1493" y="3921480"/>
            <a:ext cx="2088514" cy="11290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95"/>
              </a:spcBef>
            </a:pPr>
            <a:r>
              <a:rPr dirty="0" sz="1550" b="0">
                <a:solidFill>
                  <a:srgbClr val="002060"/>
                </a:solidFill>
                <a:latin typeface="Calibri Light"/>
                <a:cs typeface="Calibri Light"/>
              </a:rPr>
              <a:t>Sponsor</a:t>
            </a:r>
            <a:r>
              <a:rPr dirty="0" sz="1550" spc="155" b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dirty="0" sz="1550" spc="-10" b="0">
                <a:solidFill>
                  <a:srgbClr val="002060"/>
                </a:solidFill>
                <a:latin typeface="Calibri Light"/>
                <a:cs typeface="Calibri Light"/>
              </a:rPr>
              <a:t>Leadership </a:t>
            </a:r>
            <a:r>
              <a:rPr dirty="0" sz="1400" b="0">
                <a:latin typeface="Calibri Light"/>
                <a:cs typeface="Calibri Light"/>
              </a:rPr>
              <a:t>Marcus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Ståhlberg,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Frieder Braunschweig,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Per</a:t>
            </a:r>
            <a:r>
              <a:rPr dirty="0" sz="1400" spc="-10" b="0">
                <a:latin typeface="Calibri Light"/>
                <a:cs typeface="Calibri Light"/>
              </a:rPr>
              <a:t> Mattsson, </a:t>
            </a:r>
            <a:r>
              <a:rPr dirty="0" sz="1400" b="0">
                <a:latin typeface="Calibri Light"/>
                <a:cs typeface="Calibri Light"/>
              </a:rPr>
              <a:t>Anders</a:t>
            </a:r>
            <a:r>
              <a:rPr dirty="0" sz="1400" spc="-6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Ahlsson,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1400" b="0">
                <a:latin typeface="Calibri Light"/>
                <a:cs typeface="Calibri Light"/>
              </a:rPr>
              <a:t>Eva</a:t>
            </a:r>
            <a:r>
              <a:rPr dirty="0" sz="1400" spc="-5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Wallgren,</a:t>
            </a:r>
            <a:r>
              <a:rPr dirty="0" sz="1400" spc="-5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Raquel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Binisi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700094" y="3689832"/>
            <a:ext cx="3530600" cy="69278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550" b="0">
                <a:solidFill>
                  <a:srgbClr val="002060"/>
                </a:solidFill>
                <a:latin typeface="Calibri Light"/>
                <a:cs typeface="Calibri Light"/>
              </a:rPr>
              <a:t>Data</a:t>
            </a:r>
            <a:r>
              <a:rPr dirty="0" sz="1550" spc="100" b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dirty="0" sz="1550" b="0">
                <a:solidFill>
                  <a:srgbClr val="002060"/>
                </a:solidFill>
                <a:latin typeface="Calibri Light"/>
                <a:cs typeface="Calibri Light"/>
              </a:rPr>
              <a:t>Monitoring</a:t>
            </a:r>
            <a:r>
              <a:rPr dirty="0" sz="1550" spc="105" b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dirty="0" sz="1550" spc="-20" b="0">
                <a:solidFill>
                  <a:srgbClr val="002060"/>
                </a:solidFill>
                <a:latin typeface="Calibri Light"/>
                <a:cs typeface="Calibri Light"/>
              </a:rPr>
              <a:t>Board</a:t>
            </a:r>
            <a:endParaRPr sz="155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20"/>
              </a:spcBef>
            </a:pPr>
            <a:r>
              <a:rPr dirty="0" sz="1400" b="0">
                <a:latin typeface="Calibri Light"/>
                <a:cs typeface="Calibri Light"/>
              </a:rPr>
              <a:t>Nils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Johnson,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Bernard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de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Bruyne,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William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Fearon, </a:t>
            </a:r>
            <a:r>
              <a:rPr dirty="0" sz="1400" b="0">
                <a:latin typeface="Calibri Light"/>
                <a:cs typeface="Calibri Light"/>
              </a:rPr>
              <a:t>Nico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Pijls,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Ollie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Östlund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03282" y="4619472"/>
            <a:ext cx="5076190" cy="909319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ts val="1855"/>
              </a:lnSpc>
              <a:spcBef>
                <a:spcPts val="114"/>
              </a:spcBef>
            </a:pPr>
            <a:r>
              <a:rPr dirty="0" sz="1550" b="0">
                <a:solidFill>
                  <a:srgbClr val="002060"/>
                </a:solidFill>
                <a:latin typeface="Calibri Light"/>
                <a:cs typeface="Calibri Light"/>
              </a:rPr>
              <a:t>Adjudication</a:t>
            </a:r>
            <a:r>
              <a:rPr dirty="0" sz="1550" spc="200" b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dirty="0" sz="1550" spc="-10" b="0">
                <a:solidFill>
                  <a:srgbClr val="002060"/>
                </a:solidFill>
                <a:latin typeface="Calibri Light"/>
                <a:cs typeface="Calibri Light"/>
              </a:rPr>
              <a:t>Committee</a:t>
            </a:r>
            <a:endParaRPr sz="1550">
              <a:latin typeface="Calibri Light"/>
              <a:cs typeface="Calibri Light"/>
            </a:endParaRPr>
          </a:p>
          <a:p>
            <a:pPr marL="12700" marR="5080">
              <a:lnSpc>
                <a:spcPts val="1700"/>
              </a:lnSpc>
              <a:spcBef>
                <a:spcPts val="40"/>
              </a:spcBef>
            </a:pPr>
            <a:r>
              <a:rPr dirty="0" sz="1400" b="0">
                <a:latin typeface="Calibri Light"/>
                <a:cs typeface="Calibri Light"/>
              </a:rPr>
              <a:t>Claes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Held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(Chair),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Kai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Eggers,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Christina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Christersson,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Nina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Johnston, </a:t>
            </a:r>
            <a:r>
              <a:rPr dirty="0" sz="1400" b="0">
                <a:latin typeface="Calibri Light"/>
                <a:cs typeface="Calibri Light"/>
              </a:rPr>
              <a:t>Christer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Lidell,</a:t>
            </a:r>
            <a:r>
              <a:rPr dirty="0" sz="1400" spc="-5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Kasper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Andersen,</a:t>
            </a:r>
            <a:r>
              <a:rPr dirty="0" sz="1400" spc="-5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Gabriel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ArefalkRobert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Sevcik,</a:t>
            </a:r>
            <a:r>
              <a:rPr dirty="0" sz="1400" spc="-5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Gianluigi Savarese,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Oscar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Braun,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Rickard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Linder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04605" y="5320394"/>
            <a:ext cx="2570480" cy="523240"/>
          </a:xfrm>
          <a:prstGeom prst="rect">
            <a:avLst/>
          </a:prstGeom>
          <a:ln w="28575">
            <a:solidFill>
              <a:srgbClr val="4472C4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90805" marR="180340">
              <a:lnSpc>
                <a:spcPct val="101400"/>
              </a:lnSpc>
              <a:spcBef>
                <a:spcPts val="240"/>
              </a:spcBef>
            </a:pPr>
            <a:r>
              <a:rPr dirty="0" sz="1400" b="0">
                <a:latin typeface="Calibri Light"/>
                <a:cs typeface="Calibri Light"/>
              </a:rPr>
              <a:t>We</a:t>
            </a:r>
            <a:r>
              <a:rPr dirty="0" sz="1400" spc="-2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thank</a:t>
            </a:r>
            <a:r>
              <a:rPr dirty="0" sz="1400" spc="-1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all</a:t>
            </a:r>
            <a:r>
              <a:rPr dirty="0" sz="1400" spc="-10" b="0">
                <a:latin typeface="Calibri Light"/>
                <a:cs typeface="Calibri Light"/>
              </a:rPr>
              <a:t> </a:t>
            </a:r>
            <a:r>
              <a:rPr dirty="0" sz="1400" spc="-20" b="0">
                <a:latin typeface="Calibri Light"/>
                <a:cs typeface="Calibri Light"/>
              </a:rPr>
              <a:t>investigators,</a:t>
            </a:r>
            <a:r>
              <a:rPr dirty="0" sz="1400" spc="-15" b="0">
                <a:latin typeface="Calibri Light"/>
                <a:cs typeface="Calibri Light"/>
              </a:rPr>
              <a:t> </a:t>
            </a:r>
            <a:r>
              <a:rPr dirty="0" sz="1400" spc="-20" b="0">
                <a:latin typeface="Calibri Light"/>
                <a:cs typeface="Calibri Light"/>
              </a:rPr>
              <a:t>study </a:t>
            </a:r>
            <a:r>
              <a:rPr dirty="0" sz="1400" spc="-10" b="0">
                <a:latin typeface="Calibri Light"/>
                <a:cs typeface="Calibri Light"/>
              </a:rPr>
              <a:t>coordinators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and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participants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090873" y="2147315"/>
            <a:ext cx="1525905" cy="32385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186055">
              <a:lnSpc>
                <a:spcPct val="100200"/>
              </a:lnSpc>
              <a:spcBef>
                <a:spcPts val="95"/>
              </a:spcBef>
            </a:pPr>
            <a:r>
              <a:rPr dirty="0" sz="1400" b="0">
                <a:latin typeface="Calibri Light"/>
                <a:cs typeface="Calibri Light"/>
              </a:rPr>
              <a:t>Sammy</a:t>
            </a:r>
            <a:r>
              <a:rPr dirty="0" sz="1400" spc="-7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Zwackman </a:t>
            </a:r>
            <a:r>
              <a:rPr dirty="0" sz="1400" b="0">
                <a:latin typeface="Calibri Light"/>
                <a:cs typeface="Calibri Light"/>
              </a:rPr>
              <a:t>Dario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Hauer </a:t>
            </a:r>
            <a:r>
              <a:rPr dirty="0" sz="1400" b="0">
                <a:latin typeface="Calibri Light"/>
                <a:cs typeface="Calibri Light"/>
              </a:rPr>
              <a:t>Mehmet</a:t>
            </a:r>
            <a:r>
              <a:rPr dirty="0" sz="1400" spc="-7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Hamid </a:t>
            </a:r>
            <a:r>
              <a:rPr dirty="0" sz="1400" b="0">
                <a:latin typeface="Calibri Light"/>
                <a:cs typeface="Calibri Light"/>
              </a:rPr>
              <a:t>Fredrik</a:t>
            </a:r>
            <a:r>
              <a:rPr dirty="0" sz="1400" spc="-6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Calais </a:t>
            </a:r>
            <a:r>
              <a:rPr dirty="0" sz="1400" b="0">
                <a:latin typeface="Calibri Light"/>
                <a:cs typeface="Calibri Light"/>
              </a:rPr>
              <a:t>Thomas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Kellerth </a:t>
            </a:r>
            <a:r>
              <a:rPr dirty="0" sz="1400" b="0">
                <a:latin typeface="Calibri Light"/>
                <a:cs typeface="Calibri Light"/>
              </a:rPr>
              <a:t>Jörg</a:t>
            </a:r>
            <a:r>
              <a:rPr dirty="0" sz="1400" spc="-5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Lauermann </a:t>
            </a:r>
            <a:r>
              <a:rPr dirty="0" sz="1400" b="0">
                <a:latin typeface="Calibri Light"/>
                <a:cs typeface="Calibri Light"/>
              </a:rPr>
              <a:t>Jonas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Andersson</a:t>
            </a:r>
            <a:endParaRPr sz="1400">
              <a:latin typeface="Calibri Light"/>
              <a:cs typeface="Calibri Light"/>
            </a:endParaRPr>
          </a:p>
          <a:p>
            <a:pPr marL="12700" marR="5080">
              <a:lnSpc>
                <a:spcPct val="101400"/>
              </a:lnSpc>
            </a:pPr>
            <a:r>
              <a:rPr dirty="0" sz="1400" b="0">
                <a:latin typeface="Calibri Light"/>
                <a:cs typeface="Calibri Light"/>
              </a:rPr>
              <a:t>Brynjölfur</a:t>
            </a:r>
            <a:r>
              <a:rPr dirty="0" sz="1400" spc="-5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Mogensen Rickard</a:t>
            </a:r>
            <a:r>
              <a:rPr dirty="0" sz="1400" spc="-1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Linder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ts val="1630"/>
              </a:lnSpc>
              <a:spcBef>
                <a:spcPts val="25"/>
              </a:spcBef>
            </a:pPr>
            <a:r>
              <a:rPr dirty="0" sz="1400" b="0">
                <a:latin typeface="Calibri Light"/>
                <a:cs typeface="Calibri Light"/>
              </a:rPr>
              <a:t>Nils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20" b="0">
                <a:latin typeface="Calibri Light"/>
                <a:cs typeface="Calibri Light"/>
              </a:rPr>
              <a:t>Witt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ts val="1630"/>
              </a:lnSpc>
            </a:pPr>
            <a:r>
              <a:rPr dirty="0" sz="1400" b="0">
                <a:latin typeface="Calibri Light"/>
                <a:cs typeface="Calibri Light"/>
              </a:rPr>
              <a:t>Robert</a:t>
            </a:r>
            <a:r>
              <a:rPr dirty="0" sz="1400" spc="-6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Kastberg</a:t>
            </a:r>
            <a:endParaRPr sz="1400">
              <a:latin typeface="Calibri Light"/>
              <a:cs typeface="Calibri Light"/>
            </a:endParaRPr>
          </a:p>
          <a:p>
            <a:pPr marL="12700" marR="118745">
              <a:lnSpc>
                <a:spcPct val="101400"/>
              </a:lnSpc>
            </a:pPr>
            <a:r>
              <a:rPr dirty="0" sz="1400" b="0">
                <a:latin typeface="Calibri Light"/>
                <a:cs typeface="Calibri Light"/>
              </a:rPr>
              <a:t>Anders</a:t>
            </a:r>
            <a:r>
              <a:rPr dirty="0" sz="1400" spc="-6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Ulvenstam Kristina</a:t>
            </a:r>
            <a:r>
              <a:rPr dirty="0" sz="1400" spc="-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Hambraeus </a:t>
            </a:r>
            <a:r>
              <a:rPr dirty="0" sz="1400" b="0">
                <a:latin typeface="Calibri Light"/>
                <a:cs typeface="Calibri Light"/>
              </a:rPr>
              <a:t>Per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Grimfjärd </a:t>
            </a:r>
            <a:r>
              <a:rPr dirty="0" sz="1400" b="0">
                <a:latin typeface="Calibri Light"/>
                <a:cs typeface="Calibri Light"/>
              </a:rPr>
              <a:t>Martin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Lindholm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61491" y="1208760"/>
            <a:ext cx="2410460" cy="2397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68325">
              <a:lnSpc>
                <a:spcPct val="101099"/>
              </a:lnSpc>
              <a:spcBef>
                <a:spcPts val="95"/>
              </a:spcBef>
            </a:pPr>
            <a:r>
              <a:rPr dirty="0" sz="1550" b="0">
                <a:solidFill>
                  <a:srgbClr val="002060"/>
                </a:solidFill>
                <a:latin typeface="Calibri Light"/>
                <a:cs typeface="Calibri Light"/>
              </a:rPr>
              <a:t>Executive</a:t>
            </a:r>
            <a:r>
              <a:rPr dirty="0" sz="1550" spc="90" b="0">
                <a:solidFill>
                  <a:srgbClr val="002060"/>
                </a:solidFill>
                <a:latin typeface="Calibri Light"/>
                <a:cs typeface="Calibri Light"/>
              </a:rPr>
              <a:t> </a:t>
            </a:r>
            <a:r>
              <a:rPr dirty="0" sz="1550" spc="-10" b="0">
                <a:solidFill>
                  <a:srgbClr val="002060"/>
                </a:solidFill>
                <a:latin typeface="Calibri Light"/>
                <a:cs typeface="Calibri Light"/>
              </a:rPr>
              <a:t>Committee </a:t>
            </a:r>
            <a:r>
              <a:rPr dirty="0" sz="1400" b="0">
                <a:latin typeface="Calibri Light"/>
                <a:cs typeface="Calibri Light"/>
              </a:rPr>
              <a:t>Felix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Böhm,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Study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25" b="0">
                <a:latin typeface="Calibri Light"/>
                <a:cs typeface="Calibri Light"/>
              </a:rPr>
              <a:t>PI </a:t>
            </a:r>
            <a:r>
              <a:rPr dirty="0" sz="1400" spc="-10" b="0">
                <a:latin typeface="Calibri Light"/>
                <a:cs typeface="Calibri Light"/>
              </a:rPr>
              <a:t>Stefan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James,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Study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20" b="0">
                <a:latin typeface="Calibri Light"/>
                <a:cs typeface="Calibri Light"/>
              </a:rPr>
              <a:t>Chair</a:t>
            </a:r>
            <a:endParaRPr sz="1400">
              <a:latin typeface="Calibri Light"/>
              <a:cs typeface="Calibri Light"/>
            </a:endParaRPr>
          </a:p>
          <a:p>
            <a:pPr marL="12700" marR="122555">
              <a:lnSpc>
                <a:spcPct val="99000"/>
              </a:lnSpc>
              <a:spcBef>
                <a:spcPts val="40"/>
              </a:spcBef>
            </a:pPr>
            <a:r>
              <a:rPr dirty="0" sz="1400" b="0">
                <a:latin typeface="Calibri Light"/>
                <a:cs typeface="Calibri Light"/>
              </a:rPr>
              <a:t>Thomas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Engstrøm,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NC</a:t>
            </a:r>
            <a:r>
              <a:rPr dirty="0" sz="1400" spc="-2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Denmark </a:t>
            </a:r>
            <a:r>
              <a:rPr dirty="0" sz="1400" b="0">
                <a:latin typeface="Calibri Light"/>
                <a:cs typeface="Calibri Light"/>
              </a:rPr>
              <a:t>Goran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Stankovic,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NC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Serbia </a:t>
            </a:r>
            <a:r>
              <a:rPr dirty="0" sz="1400" b="0">
                <a:latin typeface="Calibri Light"/>
                <a:cs typeface="Calibri Light"/>
              </a:rPr>
              <a:t>Andreas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Rück,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NC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Sweden</a:t>
            </a:r>
            <a:r>
              <a:rPr dirty="0" sz="1400" spc="50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Oscar</a:t>
            </a:r>
            <a:r>
              <a:rPr dirty="0" sz="1400" spc="-2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Angerås,</a:t>
            </a:r>
            <a:r>
              <a:rPr dirty="0" sz="1400" spc="-2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Sweden</a:t>
            </a:r>
            <a:endParaRPr sz="1400">
              <a:latin typeface="Calibri Light"/>
              <a:cs typeface="Calibri Light"/>
            </a:endParaRPr>
          </a:p>
          <a:p>
            <a:pPr marL="12700" marR="605790">
              <a:lnSpc>
                <a:spcPct val="101400"/>
              </a:lnSpc>
              <a:spcBef>
                <a:spcPts val="5"/>
              </a:spcBef>
            </a:pPr>
            <a:r>
              <a:rPr dirty="0" sz="1400" b="0">
                <a:latin typeface="Calibri Light"/>
                <a:cs typeface="Calibri Light"/>
              </a:rPr>
              <a:t>Mika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Laine,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NC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Finland </a:t>
            </a:r>
            <a:r>
              <a:rPr dirty="0" sz="1400" b="0">
                <a:latin typeface="Calibri Light"/>
                <a:cs typeface="Calibri Light"/>
              </a:rPr>
              <a:t>Andrejs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Ērglis,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NC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Latvia </a:t>
            </a:r>
            <a:r>
              <a:rPr dirty="0" sz="1400" b="0">
                <a:latin typeface="Calibri Light"/>
                <a:cs typeface="Calibri Light"/>
              </a:rPr>
              <a:t>Carl</a:t>
            </a:r>
            <a:r>
              <a:rPr dirty="0" sz="1400" spc="-3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Schultz,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NC</a:t>
            </a:r>
            <a:r>
              <a:rPr dirty="0" sz="1400" spc="-3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Australia</a:t>
            </a:r>
            <a:endParaRPr sz="1400">
              <a:latin typeface="Calibri Light"/>
              <a:cs typeface="Calibri Light"/>
            </a:endParaRPr>
          </a:p>
          <a:p>
            <a:pPr marL="12700">
              <a:lnSpc>
                <a:spcPts val="1585"/>
              </a:lnSpc>
            </a:pPr>
            <a:r>
              <a:rPr dirty="0" sz="1400" b="0">
                <a:latin typeface="Calibri Light"/>
                <a:cs typeface="Calibri Light"/>
              </a:rPr>
              <a:t>Madhav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Menon,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NC</a:t>
            </a:r>
            <a:r>
              <a:rPr dirty="0" sz="1400" spc="-4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New</a:t>
            </a:r>
            <a:r>
              <a:rPr dirty="0" sz="1400" spc="-45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Zealand</a:t>
            </a:r>
            <a:endParaRPr sz="1400">
              <a:latin typeface="Calibri Light"/>
              <a:cs typeface="Calibri Light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8240248" y="5759196"/>
            <a:ext cx="3840479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0">
                <a:latin typeface="Calibri Light"/>
                <a:cs typeface="Calibri Light"/>
              </a:rPr>
              <a:t>ClinicalTrials.gov</a:t>
            </a:r>
            <a:r>
              <a:rPr dirty="0" sz="1400" spc="-55" b="0">
                <a:latin typeface="Calibri Light"/>
                <a:cs typeface="Calibri Light"/>
              </a:rPr>
              <a:t> </a:t>
            </a:r>
            <a:r>
              <a:rPr dirty="0" sz="1400" spc="-20" b="0">
                <a:latin typeface="Calibri Light"/>
                <a:cs typeface="Calibri Light"/>
              </a:rPr>
              <a:t>number,</a:t>
            </a:r>
            <a:r>
              <a:rPr dirty="0" sz="1400" spc="-50" b="0">
                <a:latin typeface="Calibri Light"/>
                <a:cs typeface="Calibri Light"/>
              </a:rPr>
              <a:t> </a:t>
            </a:r>
            <a:r>
              <a:rPr dirty="0" sz="1400" b="0">
                <a:latin typeface="Calibri Light"/>
                <a:cs typeface="Calibri Light"/>
              </a:rPr>
              <a:t>NCT02862119.</a:t>
            </a:r>
            <a:r>
              <a:rPr dirty="0" sz="1400" spc="-50" b="0">
                <a:latin typeface="Calibri Light"/>
                <a:cs typeface="Calibri Light"/>
              </a:rPr>
              <a:t> </a:t>
            </a:r>
            <a:r>
              <a:rPr dirty="0" sz="1400" spc="-10" b="0">
                <a:latin typeface="Calibri Light"/>
                <a:cs typeface="Calibri Light"/>
              </a:rPr>
              <a:t>fullrevasc.se</a:t>
            </a:r>
            <a:endParaRPr sz="140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88404" y="506888"/>
            <a:ext cx="512576" cy="50076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6027470"/>
            <a:ext cx="10556626" cy="806102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3398867" y="1520623"/>
            <a:ext cx="0" cy="3016885"/>
          </a:xfrm>
          <a:custGeom>
            <a:avLst/>
            <a:gdLst/>
            <a:ahLst/>
            <a:cxnLst/>
            <a:rect l="l" t="t" r="r" b="b"/>
            <a:pathLst>
              <a:path w="0" h="3016885">
                <a:moveTo>
                  <a:pt x="0" y="3016778"/>
                </a:moveTo>
                <a:lnTo>
                  <a:pt x="0" y="0"/>
                </a:lnTo>
              </a:path>
            </a:pathLst>
          </a:custGeom>
          <a:ln w="610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443813" y="4830530"/>
            <a:ext cx="0" cy="745490"/>
          </a:xfrm>
          <a:custGeom>
            <a:avLst/>
            <a:gdLst/>
            <a:ahLst/>
            <a:cxnLst/>
            <a:rect l="l" t="t" r="r" b="b"/>
            <a:pathLst>
              <a:path w="0" h="745489">
                <a:moveTo>
                  <a:pt x="0" y="74503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6" name="object 6" descr=""/>
          <p:cNvGrpSpPr/>
          <p:nvPr/>
        </p:nvGrpSpPr>
        <p:grpSpPr>
          <a:xfrm>
            <a:off x="3392765" y="1520623"/>
            <a:ext cx="5297170" cy="3023235"/>
            <a:chOff x="3392765" y="1520623"/>
            <a:chExt cx="5297170" cy="3023235"/>
          </a:xfrm>
        </p:grpSpPr>
        <p:sp>
          <p:nvSpPr>
            <p:cNvPr id="7" name="object 7" descr=""/>
            <p:cNvSpPr/>
            <p:nvPr/>
          </p:nvSpPr>
          <p:spPr>
            <a:xfrm>
              <a:off x="8677180" y="1520623"/>
              <a:ext cx="0" cy="3016885"/>
            </a:xfrm>
            <a:custGeom>
              <a:avLst/>
              <a:gdLst/>
              <a:ahLst/>
              <a:cxnLst/>
              <a:rect l="l" t="t" r="r" b="b"/>
              <a:pathLst>
                <a:path w="0" h="3016885">
                  <a:moveTo>
                    <a:pt x="0" y="3016778"/>
                  </a:moveTo>
                  <a:lnTo>
                    <a:pt x="0" y="0"/>
                  </a:lnTo>
                </a:path>
              </a:pathLst>
            </a:custGeom>
            <a:ln w="610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392765" y="1526730"/>
              <a:ext cx="5297170" cy="0"/>
            </a:xfrm>
            <a:custGeom>
              <a:avLst/>
              <a:gdLst/>
              <a:ahLst/>
              <a:cxnLst/>
              <a:rect l="l" t="t" r="r" b="b"/>
              <a:pathLst>
                <a:path w="5297170" h="0">
                  <a:moveTo>
                    <a:pt x="0" y="0"/>
                  </a:moveTo>
                  <a:lnTo>
                    <a:pt x="5296619" y="0"/>
                  </a:lnTo>
                </a:path>
              </a:pathLst>
            </a:custGeom>
            <a:ln w="91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392765" y="4534348"/>
              <a:ext cx="5297170" cy="0"/>
            </a:xfrm>
            <a:custGeom>
              <a:avLst/>
              <a:gdLst/>
              <a:ahLst/>
              <a:cxnLst/>
              <a:rect l="l" t="t" r="r" b="b"/>
              <a:pathLst>
                <a:path w="5297170" h="0">
                  <a:moveTo>
                    <a:pt x="0" y="0"/>
                  </a:moveTo>
                  <a:lnTo>
                    <a:pt x="5296619" y="0"/>
                  </a:lnTo>
                </a:path>
              </a:pathLst>
            </a:custGeom>
            <a:ln w="18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5723766" y="4839690"/>
            <a:ext cx="732790" cy="0"/>
          </a:xfrm>
          <a:custGeom>
            <a:avLst/>
            <a:gdLst/>
            <a:ahLst/>
            <a:cxnLst/>
            <a:rect l="l" t="t" r="r" b="b"/>
            <a:pathLst>
              <a:path w="732789" h="0">
                <a:moveTo>
                  <a:pt x="0" y="0"/>
                </a:moveTo>
                <a:lnTo>
                  <a:pt x="732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5723766" y="5560297"/>
            <a:ext cx="732790" cy="0"/>
          </a:xfrm>
          <a:custGeom>
            <a:avLst/>
            <a:gdLst/>
            <a:ahLst/>
            <a:cxnLst/>
            <a:rect l="l" t="t" r="r" b="b"/>
            <a:pathLst>
              <a:path w="732789" h="0">
                <a:moveTo>
                  <a:pt x="0" y="0"/>
                </a:moveTo>
                <a:lnTo>
                  <a:pt x="73225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0556626" y="6042737"/>
            <a:ext cx="1635760" cy="18415"/>
          </a:xfrm>
          <a:custGeom>
            <a:avLst/>
            <a:gdLst/>
            <a:ahLst/>
            <a:cxnLst/>
            <a:rect l="l" t="t" r="r" b="b"/>
            <a:pathLst>
              <a:path w="1635759" h="18414">
                <a:moveTo>
                  <a:pt x="0" y="0"/>
                </a:moveTo>
                <a:lnTo>
                  <a:pt x="1635373" y="0"/>
                </a:lnTo>
                <a:lnTo>
                  <a:pt x="1635373" y="18320"/>
                </a:lnTo>
                <a:lnTo>
                  <a:pt x="0" y="183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4755026" y="480449"/>
            <a:ext cx="2567940" cy="483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0320" marR="5080" indent="-8255">
              <a:lnSpc>
                <a:spcPct val="100000"/>
              </a:lnSpc>
              <a:spcBef>
                <a:spcPts val="100"/>
              </a:spcBef>
              <a:tabLst>
                <a:tab pos="903605" algn="l"/>
              </a:tabLst>
            </a:pPr>
            <a:r>
              <a:rPr dirty="0" sz="1150" i="1">
                <a:solidFill>
                  <a:srgbClr val="1C181A"/>
                </a:solidFill>
                <a:latin typeface="Times New Roman"/>
                <a:cs typeface="Times New Roman"/>
              </a:rPr>
              <a:t>The</a:t>
            </a:r>
            <a:r>
              <a:rPr dirty="0" sz="1150" spc="150" i="1">
                <a:solidFill>
                  <a:srgbClr val="1C181A"/>
                </a:solidFill>
                <a:latin typeface="Times New Roman"/>
                <a:cs typeface="Times New Roman"/>
              </a:rPr>
              <a:t> </a:t>
            </a:r>
            <a:r>
              <a:rPr dirty="0" sz="1500" spc="-25" b="1">
                <a:solidFill>
                  <a:srgbClr val="1C181A"/>
                </a:solidFill>
                <a:latin typeface="Times New Roman"/>
                <a:cs typeface="Times New Roman"/>
              </a:rPr>
              <a:t>NEW</a:t>
            </a:r>
            <a:r>
              <a:rPr dirty="0" sz="1500" b="1">
                <a:solidFill>
                  <a:srgbClr val="1C181A"/>
                </a:solidFill>
                <a:latin typeface="Times New Roman"/>
                <a:cs typeface="Times New Roman"/>
              </a:rPr>
              <a:t>	</a:t>
            </a:r>
            <a:r>
              <a:rPr dirty="0" sz="1500" spc="175" b="1">
                <a:solidFill>
                  <a:srgbClr val="1C181A"/>
                </a:solidFill>
                <a:latin typeface="Times New Roman"/>
                <a:cs typeface="Times New Roman"/>
              </a:rPr>
              <a:t>ENGLAND </a:t>
            </a:r>
            <a:r>
              <a:rPr dirty="0" sz="1500" spc="130" b="1">
                <a:solidFill>
                  <a:srgbClr val="1C181A"/>
                </a:solidFill>
                <a:latin typeface="Times New Roman"/>
                <a:cs typeface="Times New Roman"/>
              </a:rPr>
              <a:t>JOURNAL</a:t>
            </a:r>
            <a:r>
              <a:rPr dirty="0" sz="1500" spc="210" b="1">
                <a:solidFill>
                  <a:srgbClr val="1C181A"/>
                </a:solidFill>
                <a:latin typeface="Times New Roman"/>
                <a:cs typeface="Times New Roman"/>
              </a:rPr>
              <a:t> </a:t>
            </a:r>
            <a:r>
              <a:rPr dirty="0" sz="1350" b="1" i="1">
                <a:solidFill>
                  <a:srgbClr val="1C181A"/>
                </a:solidFill>
                <a:latin typeface="Times New Roman"/>
                <a:cs typeface="Times New Roman"/>
              </a:rPr>
              <a:t>of</a:t>
            </a:r>
            <a:r>
              <a:rPr dirty="0" sz="1350" spc="240" b="1" i="1">
                <a:solidFill>
                  <a:srgbClr val="1C181A"/>
                </a:solidFill>
                <a:latin typeface="Times New Roman"/>
                <a:cs typeface="Times New Roman"/>
              </a:rPr>
              <a:t> </a:t>
            </a:r>
            <a:r>
              <a:rPr dirty="0" sz="1500" spc="170" b="1">
                <a:solidFill>
                  <a:srgbClr val="1C181A"/>
                </a:solidFill>
                <a:latin typeface="Times New Roman"/>
                <a:cs typeface="Times New Roman"/>
              </a:rPr>
              <a:t>MEDICINE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610"/>
              <a:t>FULL</a:t>
            </a:r>
            <a:r>
              <a:rPr dirty="0" spc="160"/>
              <a:t> </a:t>
            </a:r>
            <a:r>
              <a:rPr dirty="0" sz="5400" spc="75">
                <a:latin typeface="Times New Roman"/>
                <a:cs typeface="Times New Roman"/>
              </a:rPr>
              <a:t>V</a:t>
            </a:r>
            <a:r>
              <a:rPr dirty="0" sz="5400" spc="-495">
                <a:latin typeface="Times New Roman"/>
                <a:cs typeface="Times New Roman"/>
              </a:rPr>
              <a:t> </a:t>
            </a:r>
            <a:r>
              <a:rPr dirty="0" spc="-725"/>
              <a:t>REVASC</a:t>
            </a:r>
            <a:endParaRPr sz="5400">
              <a:latin typeface="Times New Roman"/>
              <a:cs typeface="Times New Roman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401918" y="1270783"/>
            <a:ext cx="5272405" cy="3053715"/>
          </a:xfrm>
          <a:prstGeom prst="rect">
            <a:avLst/>
          </a:prstGeom>
        </p:spPr>
        <p:txBody>
          <a:bodyPr wrap="square" lIns="0" tIns="1428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</a:pPr>
            <a:endParaRPr sz="1100">
              <a:latin typeface="Times New Roman"/>
              <a:cs typeface="Times New Roman"/>
            </a:endParaRPr>
          </a:p>
          <a:p>
            <a:pPr algn="ctr" marR="21590">
              <a:lnSpc>
                <a:spcPct val="100000"/>
              </a:lnSpc>
              <a:tabLst>
                <a:tab pos="1525905" algn="l"/>
                <a:tab pos="4369435" algn="l"/>
              </a:tabLst>
            </a:pPr>
            <a:r>
              <a:rPr dirty="0" u="heavy" sz="3350" spc="-345">
                <a:solidFill>
                  <a:srgbClr val="1C181A"/>
                </a:solidFill>
                <a:uFill>
                  <a:solidFill>
                    <a:srgbClr val="1C181A"/>
                  </a:solidFill>
                </a:uFill>
                <a:latin typeface="Arial"/>
                <a:cs typeface="Arial"/>
              </a:rPr>
              <a:t>l</a:t>
            </a:r>
            <a:r>
              <a:rPr dirty="0" u="heavy" sz="3350" spc="-425">
                <a:solidFill>
                  <a:srgbClr val="1C181A"/>
                </a:solidFill>
                <a:uFill>
                  <a:solidFill>
                    <a:srgbClr val="1C181A"/>
                  </a:solidFill>
                </a:uFill>
                <a:latin typeface="Arial"/>
                <a:cs typeface="Arial"/>
              </a:rPr>
              <a:t> </a:t>
            </a:r>
            <a:r>
              <a:rPr dirty="0" u="none" sz="3350" spc="-360">
                <a:solidFill>
                  <a:srgbClr val="1C181A"/>
                </a:solidFill>
                <a:latin typeface="Arial"/>
                <a:cs typeface="Arial"/>
              </a:rPr>
              <a:t>l</a:t>
            </a:r>
            <a:r>
              <a:rPr dirty="0" u="heavy" sz="1100">
                <a:solidFill>
                  <a:srgbClr val="EB282F"/>
                </a:solidFill>
                <a:uFill>
                  <a:solidFill>
                    <a:srgbClr val="1B1719"/>
                  </a:solidFill>
                </a:uFill>
                <a:latin typeface="Courier New"/>
                <a:cs typeface="Courier New"/>
              </a:rPr>
              <a:t>	</a:t>
            </a:r>
            <a:r>
              <a:rPr dirty="0" u="heavy" sz="1100" spc="-254">
                <a:solidFill>
                  <a:srgbClr val="EB282F"/>
                </a:solidFill>
                <a:uFill>
                  <a:solidFill>
                    <a:srgbClr val="1B1719"/>
                  </a:solidFill>
                </a:uFill>
                <a:latin typeface="Courier New"/>
                <a:cs typeface="Courier New"/>
              </a:rPr>
              <a:t>o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R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IG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I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N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A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L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A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R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T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ic</a:t>
            </a:r>
            <a:r>
              <a:rPr dirty="0" u="none" sz="1100" spc="-254">
                <a:solidFill>
                  <a:srgbClr val="1C181A"/>
                </a:solidFill>
                <a:latin typeface="Courier New"/>
                <a:cs typeface="Courier New"/>
              </a:rPr>
              <a:t>_</a:t>
            </a:r>
            <a:r>
              <a:rPr dirty="0" u="none" sz="1100" spc="-254">
                <a:solidFill>
                  <a:srgbClr val="EB282F"/>
                </a:solidFill>
                <a:latin typeface="Courier New"/>
                <a:cs typeface="Courier New"/>
              </a:rPr>
              <a:t>L</a:t>
            </a:r>
            <a:r>
              <a:rPr dirty="0" u="sng" sz="1100" spc="-45">
                <a:solidFill>
                  <a:srgbClr val="EB282F"/>
                </a:solidFill>
                <a:uFill>
                  <a:solidFill>
                    <a:srgbClr val="1B1719"/>
                  </a:solidFill>
                </a:uFill>
                <a:latin typeface="Courier New"/>
                <a:cs typeface="Courier New"/>
              </a:rPr>
              <a:t> </a:t>
            </a:r>
            <a:r>
              <a:rPr dirty="0" u="sng" sz="1100" spc="-305">
                <a:solidFill>
                  <a:srgbClr val="EB282F"/>
                </a:solidFill>
                <a:uFill>
                  <a:solidFill>
                    <a:srgbClr val="1B1719"/>
                  </a:solidFill>
                </a:uFill>
                <a:latin typeface="Courier New"/>
                <a:cs typeface="Courier New"/>
              </a:rPr>
              <a:t>E</a:t>
            </a:r>
            <a:r>
              <a:rPr dirty="0" u="sng" sz="1100">
                <a:solidFill>
                  <a:srgbClr val="EB282F"/>
                </a:solidFill>
                <a:uFill>
                  <a:solidFill>
                    <a:srgbClr val="1B1719"/>
                  </a:solidFill>
                </a:uFill>
                <a:latin typeface="Courier New"/>
                <a:cs typeface="Courier New"/>
              </a:rPr>
              <a:t>	</a:t>
            </a:r>
            <a:r>
              <a:rPr dirty="0" u="heavy" sz="3350" spc="-200">
                <a:solidFill>
                  <a:srgbClr val="1C181A"/>
                </a:solidFill>
                <a:uFill>
                  <a:solidFill>
                    <a:srgbClr val="1C181A"/>
                  </a:solidFill>
                </a:uFill>
                <a:latin typeface="Arial"/>
                <a:cs typeface="Arial"/>
              </a:rPr>
              <a:t> </a:t>
            </a:r>
            <a:r>
              <a:rPr dirty="0" u="heavy" sz="3350" spc="-459">
                <a:solidFill>
                  <a:srgbClr val="1C181A"/>
                </a:solidFill>
                <a:uFill>
                  <a:solidFill>
                    <a:srgbClr val="1C181A"/>
                  </a:solidFill>
                </a:uFill>
                <a:latin typeface="Arial"/>
                <a:cs typeface="Arial"/>
              </a:rPr>
              <a:t>II</a:t>
            </a:r>
            <a:endParaRPr sz="3350">
              <a:latin typeface="Arial"/>
              <a:cs typeface="Arial"/>
            </a:endParaRPr>
          </a:p>
          <a:p>
            <a:pPr algn="ctr" marL="497840" marR="512445">
              <a:lnSpc>
                <a:spcPct val="103699"/>
              </a:lnSpc>
              <a:spcBef>
                <a:spcPts val="1090"/>
              </a:spcBef>
            </a:pPr>
            <a:r>
              <a:rPr dirty="0" sz="1700" spc="-10" b="1">
                <a:solidFill>
                  <a:srgbClr val="1C181A"/>
                </a:solidFill>
                <a:latin typeface="Times New Roman"/>
                <a:cs typeface="Times New Roman"/>
              </a:rPr>
              <a:t>FFR-</a:t>
            </a:r>
            <a:r>
              <a:rPr dirty="0" sz="1700" b="1">
                <a:solidFill>
                  <a:srgbClr val="1C181A"/>
                </a:solidFill>
                <a:latin typeface="Times New Roman"/>
                <a:cs typeface="Times New Roman"/>
              </a:rPr>
              <a:t>Guided</a:t>
            </a:r>
            <a:r>
              <a:rPr dirty="0" sz="1700" spc="434" b="1">
                <a:solidFill>
                  <a:srgbClr val="1C181A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1C181A"/>
                </a:solidFill>
                <a:latin typeface="Times New Roman"/>
                <a:cs typeface="Times New Roman"/>
              </a:rPr>
              <a:t>Complete</a:t>
            </a:r>
            <a:r>
              <a:rPr dirty="0" sz="1700" spc="455" b="1">
                <a:solidFill>
                  <a:srgbClr val="1C181A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1C181A"/>
                </a:solidFill>
                <a:latin typeface="Times New Roman"/>
                <a:cs typeface="Times New Roman"/>
              </a:rPr>
              <a:t>or</a:t>
            </a:r>
            <a:r>
              <a:rPr dirty="0" sz="1700" spc="270" b="1">
                <a:solidFill>
                  <a:srgbClr val="1C181A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1C181A"/>
                </a:solidFill>
                <a:latin typeface="Times New Roman"/>
                <a:cs typeface="Times New Roman"/>
              </a:rPr>
              <a:t>Culprit-Only</a:t>
            </a:r>
            <a:r>
              <a:rPr dirty="0" sz="1700" spc="475" b="1">
                <a:solidFill>
                  <a:srgbClr val="1C181A"/>
                </a:solidFill>
                <a:latin typeface="Times New Roman"/>
                <a:cs typeface="Times New Roman"/>
              </a:rPr>
              <a:t> </a:t>
            </a:r>
            <a:r>
              <a:rPr dirty="0" sz="1700" spc="-55" b="1">
                <a:solidFill>
                  <a:srgbClr val="1C181A"/>
                </a:solidFill>
                <a:latin typeface="Times New Roman"/>
                <a:cs typeface="Times New Roman"/>
              </a:rPr>
              <a:t>PCI </a:t>
            </a:r>
            <a:r>
              <a:rPr dirty="0" sz="1700" b="1">
                <a:solidFill>
                  <a:srgbClr val="1C181A"/>
                </a:solidFill>
                <a:latin typeface="Times New Roman"/>
                <a:cs typeface="Times New Roman"/>
              </a:rPr>
              <a:t>in</a:t>
            </a:r>
            <a:r>
              <a:rPr dirty="0" sz="1700" spc="275" b="1">
                <a:solidFill>
                  <a:srgbClr val="1C181A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1C181A"/>
                </a:solidFill>
                <a:latin typeface="Times New Roman"/>
                <a:cs typeface="Times New Roman"/>
              </a:rPr>
              <a:t>Patients</a:t>
            </a:r>
            <a:r>
              <a:rPr dirty="0" sz="1700" spc="340" b="1">
                <a:solidFill>
                  <a:srgbClr val="1C181A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1C181A"/>
                </a:solidFill>
                <a:latin typeface="Times New Roman"/>
                <a:cs typeface="Times New Roman"/>
              </a:rPr>
              <a:t>with</a:t>
            </a:r>
            <a:r>
              <a:rPr dirty="0" sz="1700" spc="320" b="1">
                <a:solidFill>
                  <a:srgbClr val="1C181A"/>
                </a:solidFill>
                <a:latin typeface="Times New Roman"/>
                <a:cs typeface="Times New Roman"/>
              </a:rPr>
              <a:t> </a:t>
            </a:r>
            <a:r>
              <a:rPr dirty="0" sz="1700" b="1">
                <a:solidFill>
                  <a:srgbClr val="1C181A"/>
                </a:solidFill>
                <a:latin typeface="Times New Roman"/>
                <a:cs typeface="Times New Roman"/>
              </a:rPr>
              <a:t>Myocardial</a:t>
            </a:r>
            <a:r>
              <a:rPr dirty="0" sz="1700" spc="45" b="1">
                <a:solidFill>
                  <a:srgbClr val="1C181A"/>
                </a:solidFill>
                <a:latin typeface="Times New Roman"/>
                <a:cs typeface="Times New Roman"/>
              </a:rPr>
              <a:t>  </a:t>
            </a:r>
            <a:r>
              <a:rPr dirty="0" sz="1700" spc="-10" b="1">
                <a:solidFill>
                  <a:srgbClr val="1C181A"/>
                </a:solidFill>
                <a:latin typeface="Times New Roman"/>
                <a:cs typeface="Times New Roman"/>
              </a:rPr>
              <a:t>Infarction</a:t>
            </a:r>
            <a:endParaRPr sz="1700">
              <a:latin typeface="Times New Roman"/>
              <a:cs typeface="Times New Roman"/>
            </a:endParaRPr>
          </a:p>
          <a:p>
            <a:pPr algn="ctr" marL="407670" marR="418465">
              <a:lnSpc>
                <a:spcPct val="111800"/>
              </a:lnSpc>
              <a:spcBef>
                <a:spcPts val="785"/>
              </a:spcBef>
            </a:pPr>
            <a:r>
              <a:rPr dirty="0" sz="950" spc="-35">
                <a:solidFill>
                  <a:srgbClr val="77777B"/>
                </a:solidFill>
                <a:latin typeface="Arial"/>
                <a:cs typeface="Arial"/>
              </a:rPr>
              <a:t>Felix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Bohm,</a:t>
            </a:r>
            <a:r>
              <a:rPr dirty="0" sz="950" spc="-2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,</a:t>
            </a:r>
            <a:r>
              <a:rPr dirty="0" sz="950" spc="-9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77777B"/>
                </a:solidFill>
                <a:latin typeface="Arial"/>
                <a:cs typeface="Arial"/>
              </a:rPr>
              <a:t>Ph.D.,</a:t>
            </a:r>
            <a:r>
              <a:rPr dirty="0" sz="950" spc="-2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Brynjolfur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77777B"/>
                </a:solidFill>
                <a:latin typeface="Arial"/>
                <a:cs typeface="Arial"/>
              </a:rPr>
              <a:t>Mogensen,</a:t>
            </a:r>
            <a:r>
              <a:rPr dirty="0" sz="950" spc="4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r>
              <a:rPr dirty="0" sz="950" spc="-8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Thomas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77777B"/>
                </a:solidFill>
                <a:latin typeface="Arial"/>
                <a:cs typeface="Arial"/>
              </a:rPr>
              <a:t>Engstr0m,</a:t>
            </a:r>
            <a:r>
              <a:rPr dirty="0" sz="950" spc="4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r>
              <a:rPr dirty="0" sz="950" spc="-4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Ph.D.,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Goran</a:t>
            </a:r>
            <a:r>
              <a:rPr dirty="0" sz="950" spc="8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Stankovic,</a:t>
            </a:r>
            <a:r>
              <a:rPr dirty="0" sz="950" spc="13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r>
              <a:rPr dirty="0" sz="950" spc="8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Ph.D.,</a:t>
            </a:r>
            <a:r>
              <a:rPr dirty="0" sz="950" spc="10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llija</a:t>
            </a:r>
            <a:r>
              <a:rPr dirty="0" sz="950" spc="2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Srdnaovic,</a:t>
            </a:r>
            <a:r>
              <a:rPr dirty="0" sz="950" spc="21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r>
              <a:rPr dirty="0" sz="950" spc="8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Ph.D.</a:t>
            </a:r>
            <a:r>
              <a:rPr dirty="0" sz="950" spc="-10">
                <a:solidFill>
                  <a:srgbClr val="8E9091"/>
                </a:solidFill>
                <a:latin typeface="Arial"/>
                <a:cs typeface="Arial"/>
              </a:rPr>
              <a:t>,</a:t>
            </a:r>
            <a:endParaRPr sz="950">
              <a:latin typeface="Arial"/>
              <a:cs typeface="Arial"/>
            </a:endParaRPr>
          </a:p>
          <a:p>
            <a:pPr algn="ctr" marL="368935" marR="374650" indent="-13335">
              <a:lnSpc>
                <a:spcPct val="111100"/>
              </a:lnSpc>
              <a:spcBef>
                <a:spcPts val="10"/>
              </a:spcBef>
            </a:pP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Jacob</a:t>
            </a:r>
            <a:r>
              <a:rPr dirty="0" sz="950" spc="11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L0nborg,</a:t>
            </a:r>
            <a:r>
              <a:rPr dirty="0" sz="950" spc="12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M</a:t>
            </a:r>
            <a:r>
              <a:rPr dirty="0" sz="950" spc="1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D</a:t>
            </a:r>
            <a:r>
              <a:rPr dirty="0" sz="950" spc="1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,</a:t>
            </a:r>
            <a:r>
              <a:rPr dirty="0" sz="950" spc="-4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Ph.D.</a:t>
            </a:r>
            <a:r>
              <a:rPr dirty="0" sz="950" spc="10">
                <a:solidFill>
                  <a:srgbClr val="8E9091"/>
                </a:solidFill>
                <a:latin typeface="Arial"/>
                <a:cs typeface="Arial"/>
              </a:rPr>
              <a:t>,</a:t>
            </a:r>
            <a:r>
              <a:rPr dirty="0" sz="950" spc="-35">
                <a:solidFill>
                  <a:srgbClr val="8E9091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Sammy</a:t>
            </a:r>
            <a:r>
              <a:rPr dirty="0" sz="950" spc="11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Zwackman,</a:t>
            </a:r>
            <a:r>
              <a:rPr dirty="0" sz="950" spc="16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M.D</a:t>
            </a:r>
            <a:r>
              <a:rPr dirty="0" sz="950" spc="1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,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Mehmet</a:t>
            </a:r>
            <a:r>
              <a:rPr dirty="0" sz="950" spc="114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Hamid,</a:t>
            </a:r>
            <a:r>
              <a:rPr dirty="0" sz="950" spc="114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M</a:t>
            </a:r>
            <a:r>
              <a:rPr dirty="0" sz="950" spc="-1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D</a:t>
            </a:r>
            <a:r>
              <a:rPr dirty="0" sz="950" spc="-1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,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Thomas</a:t>
            </a:r>
            <a:r>
              <a:rPr dirty="0" sz="950" spc="19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77777B"/>
                </a:solidFill>
                <a:latin typeface="Arial"/>
                <a:cs typeface="Arial"/>
              </a:rPr>
              <a:t>l&lt;ellerth,</a:t>
            </a:r>
            <a:r>
              <a:rPr dirty="0" sz="950" spc="16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D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,Jorg</a:t>
            </a:r>
            <a:r>
              <a:rPr dirty="0" sz="950" spc="2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Lauermann,</a:t>
            </a:r>
            <a:r>
              <a:rPr dirty="0" sz="950" spc="15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D.,</a:t>
            </a:r>
            <a:r>
              <a:rPr dirty="0" sz="950" spc="-5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Ph.D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,</a:t>
            </a:r>
            <a:r>
              <a:rPr dirty="0" sz="950" spc="-5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Olli</a:t>
            </a:r>
            <a:r>
              <a:rPr dirty="0" sz="950" spc="3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A.</a:t>
            </a:r>
            <a:r>
              <a:rPr dirty="0" sz="950" spc="2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77777B"/>
                </a:solidFill>
                <a:latin typeface="Arial"/>
                <a:cs typeface="Arial"/>
              </a:rPr>
              <a:t>l&lt;ajander,</a:t>
            </a:r>
            <a:r>
              <a:rPr dirty="0" sz="950" spc="18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D.,</a:t>
            </a:r>
            <a:r>
              <a:rPr dirty="0" sz="950" spc="-5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Ph.D.</a:t>
            </a:r>
            <a:r>
              <a:rPr dirty="0" sz="950" spc="-10">
                <a:solidFill>
                  <a:srgbClr val="8E9091"/>
                </a:solidFill>
                <a:latin typeface="Arial"/>
                <a:cs typeface="Arial"/>
              </a:rPr>
              <a:t>, </a:t>
            </a:r>
            <a:r>
              <a:rPr dirty="0" sz="950" spc="-25">
                <a:solidFill>
                  <a:srgbClr val="77777B"/>
                </a:solidFill>
                <a:latin typeface="Arial"/>
                <a:cs typeface="Arial"/>
              </a:rPr>
              <a:t>Jonas</a:t>
            </a:r>
            <a:r>
              <a:rPr dirty="0" sz="950" spc="-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77777B"/>
                </a:solidFill>
                <a:latin typeface="Arial"/>
                <a:cs typeface="Arial"/>
              </a:rPr>
              <a:t>Andersson,</a:t>
            </a:r>
            <a:r>
              <a:rPr dirty="0" sz="950" spc="6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D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,</a:t>
            </a:r>
            <a:r>
              <a:rPr dirty="0" sz="950" spc="-9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77777B"/>
                </a:solidFill>
                <a:latin typeface="Arial"/>
                <a:cs typeface="Arial"/>
              </a:rPr>
              <a:t>Ph</a:t>
            </a:r>
            <a:r>
              <a:rPr dirty="0" sz="950" spc="-25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 spc="-25">
                <a:solidFill>
                  <a:srgbClr val="77777B"/>
                </a:solidFill>
                <a:latin typeface="Arial"/>
                <a:cs typeface="Arial"/>
              </a:rPr>
              <a:t>D</a:t>
            </a:r>
            <a:r>
              <a:rPr dirty="0" sz="950" spc="-25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 spc="-25">
                <a:solidFill>
                  <a:srgbClr val="77777B"/>
                </a:solidFill>
                <a:latin typeface="Arial"/>
                <a:cs typeface="Arial"/>
              </a:rPr>
              <a:t>,</a:t>
            </a:r>
            <a:r>
              <a:rPr dirty="0" sz="950" spc="-9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35">
                <a:solidFill>
                  <a:srgbClr val="77777B"/>
                </a:solidFill>
                <a:latin typeface="Arial"/>
                <a:cs typeface="Arial"/>
              </a:rPr>
              <a:t>Rikard</a:t>
            </a:r>
            <a:r>
              <a:rPr dirty="0" sz="950" spc="3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77777B"/>
                </a:solidFill>
                <a:latin typeface="Arial"/>
                <a:cs typeface="Arial"/>
              </a:rPr>
              <a:t>Linder,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r>
              <a:rPr dirty="0" sz="950" spc="-5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77777B"/>
                </a:solidFill>
                <a:latin typeface="Arial"/>
                <a:cs typeface="Arial"/>
              </a:rPr>
              <a:t>Ph</a:t>
            </a:r>
            <a:r>
              <a:rPr dirty="0" sz="950" spc="-2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 spc="-20">
                <a:solidFill>
                  <a:srgbClr val="77777B"/>
                </a:solidFill>
                <a:latin typeface="Arial"/>
                <a:cs typeface="Arial"/>
              </a:rPr>
              <a:t>D.,</a:t>
            </a:r>
            <a:r>
              <a:rPr dirty="0" sz="950" spc="-14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20">
                <a:solidFill>
                  <a:srgbClr val="77777B"/>
                </a:solidFill>
                <a:latin typeface="Arial"/>
                <a:cs typeface="Arial"/>
              </a:rPr>
              <a:t>Oskar</a:t>
            </a:r>
            <a:r>
              <a:rPr dirty="0" sz="950" spc="-4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30">
                <a:solidFill>
                  <a:srgbClr val="77777B"/>
                </a:solidFill>
                <a:latin typeface="Arial"/>
                <a:cs typeface="Arial"/>
              </a:rPr>
              <a:t>Angeras,</a:t>
            </a:r>
            <a:r>
              <a:rPr dirty="0" sz="950" spc="-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r>
              <a:rPr dirty="0" sz="950" spc="-2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Ph.D.,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Henrik</a:t>
            </a:r>
            <a:r>
              <a:rPr dirty="0" sz="950" spc="19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Renlund,</a:t>
            </a:r>
            <a:r>
              <a:rPr dirty="0" sz="950" spc="14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Ph.D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,</a:t>
            </a:r>
            <a:r>
              <a:rPr dirty="0" sz="950" spc="2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Andrejs</a:t>
            </a:r>
            <a:r>
              <a:rPr dirty="0" sz="950" spc="30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trglis,</a:t>
            </a:r>
            <a:r>
              <a:rPr dirty="0" sz="950" spc="13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r>
              <a:rPr dirty="0" sz="950" spc="15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Ph.D.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,</a:t>
            </a:r>
            <a:r>
              <a:rPr dirty="0" sz="950" spc="45">
                <a:solidFill>
                  <a:srgbClr val="8E9091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Madhav</a:t>
            </a:r>
            <a:r>
              <a:rPr dirty="0" sz="950" spc="18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Menon,</a:t>
            </a:r>
            <a:r>
              <a:rPr dirty="0" sz="950" spc="14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endParaRPr sz="950">
              <a:latin typeface="Arial"/>
              <a:cs typeface="Arial"/>
            </a:endParaRPr>
          </a:p>
          <a:p>
            <a:pPr algn="ctr" marL="402590" marR="414020">
              <a:lnSpc>
                <a:spcPct val="110700"/>
              </a:lnSpc>
              <a:spcBef>
                <a:spcPts val="10"/>
              </a:spcBef>
            </a:pP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Carl</a:t>
            </a:r>
            <a:r>
              <a:rPr dirty="0" sz="950" spc="10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Schultz,</a:t>
            </a:r>
            <a:r>
              <a:rPr dirty="0" sz="950" spc="13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r>
              <a:rPr dirty="0" sz="950" spc="8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Ph.D.,</a:t>
            </a:r>
            <a:r>
              <a:rPr dirty="0" sz="950" spc="114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Mika</a:t>
            </a:r>
            <a:r>
              <a:rPr dirty="0" sz="950" spc="14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La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i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ne,</a:t>
            </a:r>
            <a:r>
              <a:rPr dirty="0" sz="950" spc="1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r>
              <a:rPr dirty="0" sz="950" spc="7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Ph.D.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,</a:t>
            </a:r>
            <a:r>
              <a:rPr dirty="0" sz="950" spc="-25">
                <a:solidFill>
                  <a:srgbClr val="8E9091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Claes</a:t>
            </a:r>
            <a:r>
              <a:rPr dirty="0" sz="950" spc="15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Held,</a:t>
            </a:r>
            <a:r>
              <a:rPr dirty="0" sz="950" spc="6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M.D.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,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Ph.D.,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Andreas</a:t>
            </a:r>
            <a:r>
              <a:rPr dirty="0" sz="950" spc="18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Ruck,</a:t>
            </a:r>
            <a:r>
              <a:rPr dirty="0" sz="950" spc="13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D.,</a:t>
            </a:r>
            <a:r>
              <a:rPr dirty="0" sz="950" spc="3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Ph.D.,</a:t>
            </a:r>
            <a:r>
              <a:rPr dirty="0" sz="950" spc="5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Ollie</a:t>
            </a:r>
            <a:r>
              <a:rPr dirty="0" sz="950" spc="5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Ostlund,</a:t>
            </a:r>
            <a:r>
              <a:rPr dirty="0" sz="950" spc="114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Ph.D</a:t>
            </a:r>
            <a:r>
              <a:rPr dirty="0" sz="95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,</a:t>
            </a:r>
            <a:r>
              <a:rPr dirty="0" sz="950" spc="-4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and</a:t>
            </a:r>
            <a:r>
              <a:rPr dirty="0" sz="950" spc="6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25">
                <a:solidFill>
                  <a:srgbClr val="77777B"/>
                </a:solidFill>
                <a:latin typeface="Arial"/>
                <a:cs typeface="Arial"/>
              </a:rPr>
              <a:t>Stefan</a:t>
            </a:r>
            <a:r>
              <a:rPr dirty="0" sz="950" spc="-1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James,</a:t>
            </a:r>
            <a:r>
              <a:rPr dirty="0" sz="950" spc="13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M.D.,</a:t>
            </a:r>
            <a:r>
              <a:rPr dirty="0" sz="950" spc="10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Ph.D.,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for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the</a:t>
            </a:r>
            <a:r>
              <a:rPr dirty="0" sz="950" spc="8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FULL</a:t>
            </a:r>
            <a:r>
              <a:rPr dirty="0" sz="950" spc="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70">
                <a:solidFill>
                  <a:srgbClr val="77777B"/>
                </a:solidFill>
                <a:latin typeface="Arial"/>
                <a:cs typeface="Arial"/>
              </a:rPr>
              <a:t>REVASC</a:t>
            </a:r>
            <a:r>
              <a:rPr dirty="0" sz="950" spc="55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>
                <a:solidFill>
                  <a:srgbClr val="77777B"/>
                </a:solidFill>
                <a:latin typeface="Arial"/>
                <a:cs typeface="Arial"/>
              </a:rPr>
              <a:t>Trial</a:t>
            </a:r>
            <a:r>
              <a:rPr dirty="0" sz="950" spc="100">
                <a:solidFill>
                  <a:srgbClr val="77777B"/>
                </a:solidFill>
                <a:latin typeface="Arial"/>
                <a:cs typeface="Arial"/>
              </a:rPr>
              <a:t> 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Investigators</a:t>
            </a:r>
            <a:r>
              <a:rPr dirty="0" sz="950" spc="-10">
                <a:solidFill>
                  <a:srgbClr val="8E9091"/>
                </a:solidFill>
                <a:latin typeface="Arial"/>
                <a:cs typeface="Arial"/>
              </a:rPr>
              <a:t>.</a:t>
            </a:r>
            <a:r>
              <a:rPr dirty="0" sz="950" spc="-10">
                <a:solidFill>
                  <a:srgbClr val="77777B"/>
                </a:solidFill>
                <a:latin typeface="Arial"/>
                <a:cs typeface="Arial"/>
              </a:rPr>
              <a:t>;',</a:t>
            </a:r>
            <a:endParaRPr sz="950">
              <a:latin typeface="Arial"/>
              <a:cs typeface="Arial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5707795" y="5743502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 h="0">
                <a:moveTo>
                  <a:pt x="0" y="0"/>
                </a:moveTo>
                <a:lnTo>
                  <a:pt x="659027" y="0"/>
                </a:lnTo>
              </a:path>
            </a:pathLst>
          </a:custGeom>
          <a:ln w="1272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5656995" y="4210199"/>
            <a:ext cx="688975" cy="112522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71780" indent="-269875">
              <a:lnSpc>
                <a:spcPct val="100000"/>
              </a:lnSpc>
              <a:spcBef>
                <a:spcPts val="110"/>
              </a:spcBef>
              <a:buSzPts val="5800"/>
              <a:buChar char="•"/>
              <a:tabLst>
                <a:tab pos="271780" algn="l"/>
                <a:tab pos="589915" algn="l"/>
              </a:tabLst>
            </a:pPr>
            <a:r>
              <a:rPr dirty="0" sz="1000">
                <a:latin typeface="Microsoft Sans Serif"/>
                <a:cs typeface="Microsoft Sans Serif"/>
              </a:rPr>
              <a:t>�</a:t>
            </a:r>
            <a:r>
              <a:rPr dirty="0" sz="1000" spc="330">
                <a:latin typeface="Microsoft Sans Serif"/>
                <a:cs typeface="Microsoft Sans Serif"/>
              </a:rPr>
              <a:t> </a:t>
            </a:r>
            <a:r>
              <a:rPr dirty="0" sz="950" spc="-50">
                <a:latin typeface="Arial"/>
                <a:cs typeface="Arial"/>
              </a:rPr>
              <a:t>'</a:t>
            </a:r>
            <a:r>
              <a:rPr dirty="0" sz="950">
                <a:latin typeface="Arial"/>
                <a:cs typeface="Arial"/>
              </a:rPr>
              <a:t>	</a:t>
            </a:r>
            <a:r>
              <a:rPr dirty="0" sz="1950" spc="-285">
                <a:solidFill>
                  <a:srgbClr val="1C181A"/>
                </a:solidFill>
                <a:latin typeface="Arial"/>
                <a:cs typeface="Arial"/>
              </a:rPr>
              <a:t>..</a:t>
            </a:r>
            <a:endParaRPr sz="195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730593" y="5346070"/>
            <a:ext cx="591185" cy="2089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61340" algn="l"/>
              </a:tabLst>
            </a:pPr>
            <a:r>
              <a:rPr dirty="0" sz="1200" b="1">
                <a:latin typeface="Arial"/>
                <a:cs typeface="Arial"/>
              </a:rPr>
              <a:t>l!l</a:t>
            </a:r>
            <a:r>
              <a:rPr dirty="0" sz="1200" spc="204" b="1">
                <a:latin typeface="Arial"/>
                <a:cs typeface="Arial"/>
              </a:rPr>
              <a:t> </a:t>
            </a:r>
            <a:r>
              <a:rPr dirty="0" sz="1200" spc="-50">
                <a:latin typeface="Arial"/>
                <a:cs typeface="Arial"/>
              </a:rPr>
              <a:t>-</a:t>
            </a:r>
            <a:r>
              <a:rPr dirty="0" sz="1200">
                <a:latin typeface="Arial"/>
                <a:cs typeface="Arial"/>
              </a:rPr>
              <a:t>	</a:t>
            </a:r>
            <a:r>
              <a:rPr dirty="0" sz="1200" spc="-250">
                <a:solidFill>
                  <a:srgbClr val="1C181A"/>
                </a:solidFill>
                <a:latin typeface="Arial"/>
                <a:cs typeface="Arial"/>
              </a:rPr>
              <a:t>•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4217" y="245356"/>
            <a:ext cx="2915517" cy="5302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701" y="1265488"/>
            <a:ext cx="72435" cy="72435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18765" y="1204221"/>
            <a:ext cx="8995410" cy="531495"/>
            <a:chOff x="618765" y="1204221"/>
            <a:chExt cx="8995410" cy="531495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1105" y="1204221"/>
              <a:ext cx="8782761" cy="528426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8765" y="1496321"/>
              <a:ext cx="7112079" cy="239154"/>
            </a:xfrm>
            <a:prstGeom prst="rect">
              <a:avLst/>
            </a:prstGeom>
          </p:spPr>
        </p:pic>
      </p:grpSp>
      <p:grpSp>
        <p:nvGrpSpPr>
          <p:cNvPr id="7" name="object 7" descr=""/>
          <p:cNvGrpSpPr/>
          <p:nvPr/>
        </p:nvGrpSpPr>
        <p:grpSpPr>
          <a:xfrm>
            <a:off x="607100" y="2080522"/>
            <a:ext cx="5358765" cy="531495"/>
            <a:chOff x="607100" y="2080522"/>
            <a:chExt cx="5358765" cy="531495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701" y="2141790"/>
              <a:ext cx="72435" cy="7243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100" y="2080522"/>
              <a:ext cx="5358445" cy="531253"/>
            </a:xfrm>
            <a:prstGeom prst="rect">
              <a:avLst/>
            </a:prstGeom>
          </p:spPr>
        </p:pic>
      </p:grp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5701" y="3005389"/>
            <a:ext cx="72435" cy="72435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7114" y="2944121"/>
            <a:ext cx="8595332" cy="239154"/>
          </a:xfrm>
          <a:prstGeom prst="rect">
            <a:avLst/>
          </a:prstGeom>
        </p:spPr>
      </p:pic>
      <p:grpSp>
        <p:nvGrpSpPr>
          <p:cNvPr id="12" name="object 12" descr=""/>
          <p:cNvGrpSpPr/>
          <p:nvPr/>
        </p:nvGrpSpPr>
        <p:grpSpPr>
          <a:xfrm>
            <a:off x="1080442" y="3353330"/>
            <a:ext cx="82550" cy="82550"/>
            <a:chOff x="1080442" y="3353330"/>
            <a:chExt cx="82550" cy="82550"/>
          </a:xfrm>
        </p:grpSpPr>
        <p:sp>
          <p:nvSpPr>
            <p:cNvPr id="13" name="object 13" descr=""/>
            <p:cNvSpPr/>
            <p:nvPr/>
          </p:nvSpPr>
          <p:spPr>
            <a:xfrm>
              <a:off x="1086792" y="3359681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50" y="0"/>
                  </a:moveTo>
                  <a:lnTo>
                    <a:pt x="0" y="0"/>
                  </a:lnTo>
                  <a:lnTo>
                    <a:pt x="0" y="69750"/>
                  </a:lnTo>
                  <a:lnTo>
                    <a:pt x="69750" y="69750"/>
                  </a:lnTo>
                  <a:lnTo>
                    <a:pt x="69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086792" y="3359680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0" y="0"/>
                  </a:moveTo>
                  <a:lnTo>
                    <a:pt x="69750" y="0"/>
                  </a:lnTo>
                  <a:lnTo>
                    <a:pt x="69750" y="69750"/>
                  </a:lnTo>
                  <a:lnTo>
                    <a:pt x="0" y="697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308452" y="3299721"/>
            <a:ext cx="4328195" cy="239154"/>
          </a:xfrm>
          <a:prstGeom prst="rect">
            <a:avLst/>
          </a:prstGeom>
        </p:spPr>
      </p:pic>
      <p:grpSp>
        <p:nvGrpSpPr>
          <p:cNvPr id="16" name="object 16" descr=""/>
          <p:cNvGrpSpPr/>
          <p:nvPr/>
        </p:nvGrpSpPr>
        <p:grpSpPr>
          <a:xfrm>
            <a:off x="1080442" y="3708930"/>
            <a:ext cx="82550" cy="82550"/>
            <a:chOff x="1080442" y="3708930"/>
            <a:chExt cx="82550" cy="82550"/>
          </a:xfrm>
        </p:grpSpPr>
        <p:sp>
          <p:nvSpPr>
            <p:cNvPr id="17" name="object 17" descr=""/>
            <p:cNvSpPr/>
            <p:nvPr/>
          </p:nvSpPr>
          <p:spPr>
            <a:xfrm>
              <a:off x="1086792" y="3715281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69750" y="0"/>
                  </a:moveTo>
                  <a:lnTo>
                    <a:pt x="0" y="0"/>
                  </a:lnTo>
                  <a:lnTo>
                    <a:pt x="0" y="69750"/>
                  </a:lnTo>
                  <a:lnTo>
                    <a:pt x="69750" y="69750"/>
                  </a:lnTo>
                  <a:lnTo>
                    <a:pt x="69750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086792" y="3715280"/>
              <a:ext cx="69850" cy="69850"/>
            </a:xfrm>
            <a:custGeom>
              <a:avLst/>
              <a:gdLst/>
              <a:ahLst/>
              <a:cxnLst/>
              <a:rect l="l" t="t" r="r" b="b"/>
              <a:pathLst>
                <a:path w="69850" h="69850">
                  <a:moveTo>
                    <a:pt x="0" y="0"/>
                  </a:moveTo>
                  <a:lnTo>
                    <a:pt x="69750" y="0"/>
                  </a:lnTo>
                  <a:lnTo>
                    <a:pt x="69750" y="69750"/>
                  </a:lnTo>
                  <a:lnTo>
                    <a:pt x="0" y="6975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" name="object 1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300676" y="3655321"/>
            <a:ext cx="7931659" cy="239154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5701" y="4351589"/>
            <a:ext cx="72435" cy="72435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607100" y="4290321"/>
            <a:ext cx="10148570" cy="528955"/>
            <a:chOff x="607100" y="4290321"/>
            <a:chExt cx="10148570" cy="528955"/>
          </a:xfrm>
        </p:grpSpPr>
        <p:pic>
          <p:nvPicPr>
            <p:cNvPr id="22" name="object 2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50074" y="4290321"/>
              <a:ext cx="3956595" cy="19131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07100" y="4290321"/>
              <a:ext cx="10148006" cy="528426"/>
            </a:xfrm>
            <a:prstGeom prst="rect">
              <a:avLst/>
            </a:prstGeom>
          </p:spPr>
        </p:pic>
      </p:grpSp>
      <p:pic>
        <p:nvPicPr>
          <p:cNvPr id="24" name="object 24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10635" y="4877466"/>
            <a:ext cx="7510651" cy="236209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615701" y="5519989"/>
            <a:ext cx="72435" cy="72435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7114" y="5458721"/>
            <a:ext cx="7420697" cy="239154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  <p:sp>
        <p:nvSpPr>
          <p:cNvPr id="28" name="object 28" descr=""/>
          <p:cNvSpPr txBox="1"/>
          <p:nvPr/>
        </p:nvSpPr>
        <p:spPr>
          <a:xfrm>
            <a:off x="9901408" y="4947411"/>
            <a:ext cx="2176145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0495" indent="-13779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0495" algn="l"/>
              </a:tabLst>
            </a:pPr>
            <a:r>
              <a:rPr dirty="0" sz="1000">
                <a:latin typeface="Arial"/>
                <a:cs typeface="Arial"/>
              </a:rPr>
              <a:t>Tonino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NEJM,</a:t>
            </a:r>
            <a:r>
              <a:rPr dirty="0" sz="1000" spc="-20">
                <a:latin typeface="Arial"/>
                <a:cs typeface="Arial"/>
              </a:rPr>
              <a:t> 2009</a:t>
            </a:r>
            <a:endParaRPr sz="1000">
              <a:latin typeface="Arial"/>
              <a:cs typeface="Arial"/>
            </a:endParaRPr>
          </a:p>
          <a:p>
            <a:pPr marL="150495" indent="-137795">
              <a:lnSpc>
                <a:spcPct val="100000"/>
              </a:lnSpc>
              <a:buAutoNum type="arabicPeriod"/>
              <a:tabLst>
                <a:tab pos="150495" algn="l"/>
              </a:tabLst>
            </a:pPr>
            <a:r>
              <a:rPr dirty="0" sz="1000">
                <a:latin typeface="Arial"/>
                <a:cs typeface="Arial"/>
              </a:rPr>
              <a:t>De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Bruyne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NEJM,</a:t>
            </a:r>
            <a:r>
              <a:rPr dirty="0" sz="1000" spc="-20">
                <a:latin typeface="Arial"/>
                <a:cs typeface="Arial"/>
              </a:rPr>
              <a:t> 2014</a:t>
            </a:r>
            <a:endParaRPr sz="1000">
              <a:latin typeface="Arial"/>
              <a:cs typeface="Arial"/>
            </a:endParaRPr>
          </a:p>
          <a:p>
            <a:pPr marL="150495" indent="-137795">
              <a:lnSpc>
                <a:spcPct val="100000"/>
              </a:lnSpc>
              <a:buAutoNum type="arabicPeriod"/>
              <a:tabLst>
                <a:tab pos="150495" algn="l"/>
              </a:tabLst>
            </a:pPr>
            <a:r>
              <a:rPr dirty="0" sz="1000">
                <a:latin typeface="Arial"/>
                <a:cs typeface="Arial"/>
              </a:rPr>
              <a:t>Zimmerman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Eur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Heart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  <a:p>
            <a:pPr marL="150495" indent="-137795">
              <a:lnSpc>
                <a:spcPct val="100000"/>
              </a:lnSpc>
              <a:buAutoNum type="arabicPeriod"/>
              <a:tabLst>
                <a:tab pos="150495" algn="l"/>
              </a:tabLst>
            </a:pPr>
            <a:r>
              <a:rPr dirty="0" sz="1000">
                <a:latin typeface="Arial"/>
                <a:cs typeface="Arial"/>
              </a:rPr>
              <a:t>Wald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NEJM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2013</a:t>
            </a:r>
            <a:endParaRPr sz="1000">
              <a:latin typeface="Arial"/>
              <a:cs typeface="Arial"/>
            </a:endParaRPr>
          </a:p>
          <a:p>
            <a:pPr marL="150495" indent="-137795">
              <a:lnSpc>
                <a:spcPct val="100000"/>
              </a:lnSpc>
              <a:buAutoNum type="arabicPeriod"/>
              <a:tabLst>
                <a:tab pos="150495" algn="l"/>
              </a:tabLst>
            </a:pPr>
            <a:r>
              <a:rPr dirty="0" sz="1000">
                <a:latin typeface="Arial"/>
                <a:cs typeface="Arial"/>
              </a:rPr>
              <a:t>Gershlick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JACC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  <a:p>
            <a:pPr marL="150495" indent="-137795">
              <a:lnSpc>
                <a:spcPct val="100000"/>
              </a:lnSpc>
              <a:buAutoNum type="arabicPeriod"/>
              <a:tabLst>
                <a:tab pos="150495" algn="l"/>
              </a:tabLst>
            </a:pPr>
            <a:r>
              <a:rPr dirty="0" sz="1000">
                <a:latin typeface="Arial"/>
                <a:cs typeface="Arial"/>
              </a:rPr>
              <a:t>Engstrom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Lancet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2015</a:t>
            </a:r>
            <a:endParaRPr sz="1000">
              <a:latin typeface="Arial"/>
              <a:cs typeface="Arial"/>
            </a:endParaRPr>
          </a:p>
          <a:p>
            <a:pPr marL="150495" indent="-137795">
              <a:lnSpc>
                <a:spcPct val="100000"/>
              </a:lnSpc>
              <a:buAutoNum type="arabicPeriod"/>
              <a:tabLst>
                <a:tab pos="150495" algn="l"/>
              </a:tabLst>
            </a:pPr>
            <a:r>
              <a:rPr dirty="0" sz="1000">
                <a:latin typeface="Arial"/>
                <a:cs typeface="Arial"/>
              </a:rPr>
              <a:t>Smits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NEJM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2017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9559635" y="1868313"/>
            <a:ext cx="2471141" cy="2101763"/>
          </a:xfrm>
          <a:prstGeom prst="rect">
            <a:avLst/>
          </a:prstGeom>
        </p:spPr>
      </p:pic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10853271" y="1816100"/>
            <a:ext cx="762635" cy="2997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solidFill>
                  <a:srgbClr val="FF0000"/>
                </a:solidFill>
              </a:rPr>
              <a:t>Culprit</a:t>
            </a:r>
            <a:endParaRPr sz="1800"/>
          </a:p>
        </p:txBody>
      </p:sp>
      <p:sp>
        <p:nvSpPr>
          <p:cNvPr id="31" name="object 31" descr=""/>
          <p:cNvSpPr txBox="1"/>
          <p:nvPr/>
        </p:nvSpPr>
        <p:spPr>
          <a:xfrm>
            <a:off x="10411061" y="2605532"/>
            <a:ext cx="1384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0000"/>
                </a:solidFill>
                <a:latin typeface="Arial"/>
                <a:cs typeface="Arial"/>
              </a:rPr>
              <a:t>Non-</a:t>
            </a:r>
            <a:r>
              <a:rPr dirty="0" sz="1800" spc="-10" b="1">
                <a:solidFill>
                  <a:srgbClr val="FF0000"/>
                </a:solidFill>
                <a:latin typeface="Arial"/>
                <a:cs typeface="Arial"/>
              </a:rPr>
              <a:t>culprit?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 descr=""/>
          <p:cNvSpPr/>
          <p:nvPr/>
        </p:nvSpPr>
        <p:spPr>
          <a:xfrm>
            <a:off x="10434764" y="1983257"/>
            <a:ext cx="356870" cy="673100"/>
          </a:xfrm>
          <a:custGeom>
            <a:avLst/>
            <a:gdLst/>
            <a:ahLst/>
            <a:cxnLst/>
            <a:rect l="l" t="t" r="r" b="b"/>
            <a:pathLst>
              <a:path w="356870" h="673100">
                <a:moveTo>
                  <a:pt x="94094" y="666927"/>
                </a:moveTo>
                <a:lnTo>
                  <a:pt x="49390" y="481571"/>
                </a:lnTo>
                <a:lnTo>
                  <a:pt x="74079" y="475615"/>
                </a:lnTo>
                <a:lnTo>
                  <a:pt x="68694" y="469226"/>
                </a:lnTo>
                <a:lnTo>
                  <a:pt x="19177" y="410476"/>
                </a:lnTo>
                <a:lnTo>
                  <a:pt x="0" y="493483"/>
                </a:lnTo>
                <a:lnTo>
                  <a:pt x="24688" y="487527"/>
                </a:lnTo>
                <a:lnTo>
                  <a:pt x="69392" y="672884"/>
                </a:lnTo>
                <a:lnTo>
                  <a:pt x="94094" y="666927"/>
                </a:lnTo>
                <a:close/>
              </a:path>
              <a:path w="356870" h="673100">
                <a:moveTo>
                  <a:pt x="356539" y="29997"/>
                </a:moveTo>
                <a:lnTo>
                  <a:pt x="354291" y="4699"/>
                </a:lnTo>
                <a:lnTo>
                  <a:pt x="122085" y="25298"/>
                </a:lnTo>
                <a:lnTo>
                  <a:pt x="119837" y="0"/>
                </a:lnTo>
                <a:lnTo>
                  <a:pt x="47307" y="44691"/>
                </a:lnTo>
                <a:lnTo>
                  <a:pt x="126580" y="75895"/>
                </a:lnTo>
                <a:lnTo>
                  <a:pt x="124434" y="51727"/>
                </a:lnTo>
                <a:lnTo>
                  <a:pt x="124333" y="50596"/>
                </a:lnTo>
                <a:lnTo>
                  <a:pt x="356539" y="2999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6400" y="802403"/>
            <a:ext cx="1888728" cy="530299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1468" y="802403"/>
            <a:ext cx="2177206" cy="530299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31326" y="1897091"/>
            <a:ext cx="10244384" cy="628055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0433" y="3141692"/>
            <a:ext cx="10104536" cy="128577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83312" y="269177"/>
            <a:ext cx="1026160" cy="419734"/>
            <a:chOff x="583312" y="269177"/>
            <a:chExt cx="1026160" cy="419734"/>
          </a:xfrm>
        </p:grpSpPr>
        <p:sp>
          <p:nvSpPr>
            <p:cNvPr id="3" name="object 3" descr=""/>
            <p:cNvSpPr/>
            <p:nvPr/>
          </p:nvSpPr>
          <p:spPr>
            <a:xfrm>
              <a:off x="589662" y="275527"/>
              <a:ext cx="1013460" cy="407034"/>
            </a:xfrm>
            <a:custGeom>
              <a:avLst/>
              <a:gdLst/>
              <a:ahLst/>
              <a:cxnLst/>
              <a:rect l="l" t="t" r="r" b="b"/>
              <a:pathLst>
                <a:path w="1013460" h="407034">
                  <a:moveTo>
                    <a:pt x="877366" y="144339"/>
                  </a:moveTo>
                  <a:lnTo>
                    <a:pt x="769265" y="144339"/>
                  </a:lnTo>
                  <a:lnTo>
                    <a:pt x="786676" y="145379"/>
                  </a:lnTo>
                  <a:lnTo>
                    <a:pt x="801802" y="148499"/>
                  </a:lnTo>
                  <a:lnTo>
                    <a:pt x="835635" y="177694"/>
                  </a:lnTo>
                  <a:lnTo>
                    <a:pt x="839115" y="203274"/>
                  </a:lnTo>
                  <a:lnTo>
                    <a:pt x="839023" y="209368"/>
                  </a:lnTo>
                  <a:lnTo>
                    <a:pt x="802893" y="225239"/>
                  </a:lnTo>
                  <a:lnTo>
                    <a:pt x="737580" y="234806"/>
                  </a:lnTo>
                  <a:lnTo>
                    <a:pt x="725744" y="236630"/>
                  </a:lnTo>
                  <a:lnTo>
                    <a:pt x="688944" y="247135"/>
                  </a:lnTo>
                  <a:lnTo>
                    <a:pt x="652109" y="276356"/>
                  </a:lnTo>
                  <a:lnTo>
                    <a:pt x="637809" y="313191"/>
                  </a:lnTo>
                  <a:lnTo>
                    <a:pt x="637204" y="323602"/>
                  </a:lnTo>
                  <a:lnTo>
                    <a:pt x="638815" y="340962"/>
                  </a:lnTo>
                  <a:lnTo>
                    <a:pt x="662852" y="383219"/>
                  </a:lnTo>
                  <a:lnTo>
                    <a:pt x="713756" y="405090"/>
                  </a:lnTo>
                  <a:lnTo>
                    <a:pt x="736250" y="406548"/>
                  </a:lnTo>
                  <a:lnTo>
                    <a:pt x="750480" y="405951"/>
                  </a:lnTo>
                  <a:lnTo>
                    <a:pt x="790410" y="396999"/>
                  </a:lnTo>
                  <a:lnTo>
                    <a:pt x="829420" y="375000"/>
                  </a:lnTo>
                  <a:lnTo>
                    <a:pt x="838131" y="368076"/>
                  </a:lnTo>
                  <a:lnTo>
                    <a:pt x="747982" y="368076"/>
                  </a:lnTo>
                  <a:lnTo>
                    <a:pt x="734518" y="367258"/>
                  </a:lnTo>
                  <a:lnTo>
                    <a:pt x="697956" y="348022"/>
                  </a:lnTo>
                  <a:lnTo>
                    <a:pt x="689591" y="322238"/>
                  </a:lnTo>
                  <a:lnTo>
                    <a:pt x="689591" y="313688"/>
                  </a:lnTo>
                  <a:lnTo>
                    <a:pt x="715785" y="282947"/>
                  </a:lnTo>
                  <a:lnTo>
                    <a:pt x="783691" y="269100"/>
                  </a:lnTo>
                  <a:lnTo>
                    <a:pt x="805417" y="264666"/>
                  </a:lnTo>
                  <a:lnTo>
                    <a:pt x="823800" y="259823"/>
                  </a:lnTo>
                  <a:lnTo>
                    <a:pt x="838841" y="254570"/>
                  </a:lnTo>
                  <a:lnTo>
                    <a:pt x="888500" y="254570"/>
                  </a:lnTo>
                  <a:lnTo>
                    <a:pt x="888400" y="203274"/>
                  </a:lnTo>
                  <a:lnTo>
                    <a:pt x="883453" y="158143"/>
                  </a:lnTo>
                  <a:lnTo>
                    <a:pt x="880042" y="149352"/>
                  </a:lnTo>
                  <a:lnTo>
                    <a:pt x="877366" y="144339"/>
                  </a:lnTo>
                  <a:close/>
                </a:path>
                <a:path w="1013460" h="407034">
                  <a:moveTo>
                    <a:pt x="891531" y="364257"/>
                  </a:moveTo>
                  <a:lnTo>
                    <a:pt x="842935" y="364257"/>
                  </a:lnTo>
                  <a:lnTo>
                    <a:pt x="844373" y="374190"/>
                  </a:lnTo>
                  <a:lnTo>
                    <a:pt x="846481" y="383424"/>
                  </a:lnTo>
                  <a:lnTo>
                    <a:pt x="849278" y="392036"/>
                  </a:lnTo>
                  <a:lnTo>
                    <a:pt x="852757" y="400000"/>
                  </a:lnTo>
                  <a:lnTo>
                    <a:pt x="904053" y="400000"/>
                  </a:lnTo>
                  <a:lnTo>
                    <a:pt x="899798" y="391584"/>
                  </a:lnTo>
                  <a:lnTo>
                    <a:pt x="896311" y="382981"/>
                  </a:lnTo>
                  <a:lnTo>
                    <a:pt x="893585" y="374165"/>
                  </a:lnTo>
                  <a:lnTo>
                    <a:pt x="891638" y="365212"/>
                  </a:lnTo>
                  <a:lnTo>
                    <a:pt x="891531" y="364257"/>
                  </a:lnTo>
                  <a:close/>
                </a:path>
                <a:path w="1013460" h="407034">
                  <a:moveTo>
                    <a:pt x="888500" y="254570"/>
                  </a:moveTo>
                  <a:lnTo>
                    <a:pt x="838841" y="254570"/>
                  </a:lnTo>
                  <a:lnTo>
                    <a:pt x="838751" y="275376"/>
                  </a:lnTo>
                  <a:lnTo>
                    <a:pt x="838347" y="287824"/>
                  </a:lnTo>
                  <a:lnTo>
                    <a:pt x="825011" y="331898"/>
                  </a:lnTo>
                  <a:lnTo>
                    <a:pt x="787016" y="361093"/>
                  </a:lnTo>
                  <a:lnTo>
                    <a:pt x="747982" y="368076"/>
                  </a:lnTo>
                  <a:lnTo>
                    <a:pt x="838131" y="368076"/>
                  </a:lnTo>
                  <a:lnTo>
                    <a:pt x="842935" y="364257"/>
                  </a:lnTo>
                  <a:lnTo>
                    <a:pt x="891531" y="364257"/>
                  </a:lnTo>
                  <a:lnTo>
                    <a:pt x="890265" y="352993"/>
                  </a:lnTo>
                  <a:lnTo>
                    <a:pt x="889284" y="334482"/>
                  </a:lnTo>
                  <a:lnTo>
                    <a:pt x="888791" y="313688"/>
                  </a:lnTo>
                  <a:lnTo>
                    <a:pt x="888672" y="305912"/>
                  </a:lnTo>
                  <a:lnTo>
                    <a:pt x="888550" y="286585"/>
                  </a:lnTo>
                  <a:lnTo>
                    <a:pt x="888500" y="254570"/>
                  </a:lnTo>
                  <a:close/>
                </a:path>
                <a:path w="1013460" h="407034">
                  <a:moveTo>
                    <a:pt x="776359" y="103684"/>
                  </a:moveTo>
                  <a:lnTo>
                    <a:pt x="725352" y="109439"/>
                  </a:lnTo>
                  <a:lnTo>
                    <a:pt x="685567" y="126330"/>
                  </a:lnTo>
                  <a:lnTo>
                    <a:pt x="654326" y="165041"/>
                  </a:lnTo>
                  <a:lnTo>
                    <a:pt x="645663" y="192906"/>
                  </a:lnTo>
                  <a:lnTo>
                    <a:pt x="693684" y="199454"/>
                  </a:lnTo>
                  <a:lnTo>
                    <a:pt x="698178" y="185206"/>
                  </a:lnTo>
                  <a:lnTo>
                    <a:pt x="703746" y="173295"/>
                  </a:lnTo>
                  <a:lnTo>
                    <a:pt x="739149" y="147374"/>
                  </a:lnTo>
                  <a:lnTo>
                    <a:pt x="769265" y="144339"/>
                  </a:lnTo>
                  <a:lnTo>
                    <a:pt x="877366" y="144339"/>
                  </a:lnTo>
                  <a:lnTo>
                    <a:pt x="875813" y="141431"/>
                  </a:lnTo>
                  <a:lnTo>
                    <a:pt x="836658" y="112415"/>
                  </a:lnTo>
                  <a:lnTo>
                    <a:pt x="794043" y="104229"/>
                  </a:lnTo>
                  <a:lnTo>
                    <a:pt x="776359" y="103684"/>
                  </a:lnTo>
                  <a:close/>
                </a:path>
                <a:path w="1013460" h="407034">
                  <a:moveTo>
                    <a:pt x="579409" y="110232"/>
                  </a:moveTo>
                  <a:lnTo>
                    <a:pt x="530296" y="110232"/>
                  </a:lnTo>
                  <a:lnTo>
                    <a:pt x="530296" y="400000"/>
                  </a:lnTo>
                  <a:lnTo>
                    <a:pt x="579409" y="400000"/>
                  </a:lnTo>
                  <a:lnTo>
                    <a:pt x="579409" y="110232"/>
                  </a:lnTo>
                  <a:close/>
                </a:path>
                <a:path w="1013460" h="407034">
                  <a:moveTo>
                    <a:pt x="387942" y="110232"/>
                  </a:moveTo>
                  <a:lnTo>
                    <a:pt x="343740" y="110232"/>
                  </a:lnTo>
                  <a:lnTo>
                    <a:pt x="343740" y="400000"/>
                  </a:lnTo>
                  <a:lnTo>
                    <a:pt x="392853" y="400000"/>
                  </a:lnTo>
                  <a:lnTo>
                    <a:pt x="392853" y="248295"/>
                  </a:lnTo>
                  <a:lnTo>
                    <a:pt x="393365" y="233049"/>
                  </a:lnTo>
                  <a:lnTo>
                    <a:pt x="401039" y="190996"/>
                  </a:lnTo>
                  <a:lnTo>
                    <a:pt x="425936" y="159882"/>
                  </a:lnTo>
                  <a:lnTo>
                    <a:pt x="448242" y="154434"/>
                  </a:lnTo>
                  <a:lnTo>
                    <a:pt x="488209" y="154434"/>
                  </a:lnTo>
                  <a:lnTo>
                    <a:pt x="488310" y="154161"/>
                  </a:lnTo>
                  <a:lnTo>
                    <a:pt x="387942" y="154161"/>
                  </a:lnTo>
                  <a:lnTo>
                    <a:pt x="387942" y="110232"/>
                  </a:lnTo>
                  <a:close/>
                </a:path>
                <a:path w="1013460" h="407034">
                  <a:moveTo>
                    <a:pt x="488209" y="154434"/>
                  </a:moveTo>
                  <a:lnTo>
                    <a:pt x="448242" y="154434"/>
                  </a:lnTo>
                  <a:lnTo>
                    <a:pt x="457246" y="155099"/>
                  </a:lnTo>
                  <a:lnTo>
                    <a:pt x="466250" y="157094"/>
                  </a:lnTo>
                  <a:lnTo>
                    <a:pt x="475254" y="160420"/>
                  </a:lnTo>
                  <a:lnTo>
                    <a:pt x="484258" y="165075"/>
                  </a:lnTo>
                  <a:lnTo>
                    <a:pt x="488209" y="154434"/>
                  </a:lnTo>
                  <a:close/>
                </a:path>
                <a:path w="1013460" h="407034">
                  <a:moveTo>
                    <a:pt x="450698" y="103684"/>
                  </a:moveTo>
                  <a:lnTo>
                    <a:pt x="411859" y="119731"/>
                  </a:lnTo>
                  <a:lnTo>
                    <a:pt x="387942" y="154161"/>
                  </a:lnTo>
                  <a:lnTo>
                    <a:pt x="488310" y="154161"/>
                  </a:lnTo>
                  <a:lnTo>
                    <a:pt x="501175" y="119509"/>
                  </a:lnTo>
                  <a:lnTo>
                    <a:pt x="488402" y="112586"/>
                  </a:lnTo>
                  <a:lnTo>
                    <a:pt x="475732" y="107640"/>
                  </a:lnTo>
                  <a:lnTo>
                    <a:pt x="463164" y="104673"/>
                  </a:lnTo>
                  <a:lnTo>
                    <a:pt x="450698" y="103684"/>
                  </a:lnTo>
                  <a:close/>
                </a:path>
                <a:path w="1013460" h="407034">
                  <a:moveTo>
                    <a:pt x="1013019" y="0"/>
                  </a:moveTo>
                  <a:lnTo>
                    <a:pt x="963906" y="0"/>
                  </a:lnTo>
                  <a:lnTo>
                    <a:pt x="963906" y="400000"/>
                  </a:lnTo>
                  <a:lnTo>
                    <a:pt x="1013019" y="400000"/>
                  </a:lnTo>
                  <a:lnTo>
                    <a:pt x="1013019" y="0"/>
                  </a:lnTo>
                  <a:close/>
                </a:path>
                <a:path w="1013460" h="407034">
                  <a:moveTo>
                    <a:pt x="579409" y="0"/>
                  </a:moveTo>
                  <a:lnTo>
                    <a:pt x="530296" y="0"/>
                  </a:lnTo>
                  <a:lnTo>
                    <a:pt x="530296" y="56480"/>
                  </a:lnTo>
                  <a:lnTo>
                    <a:pt x="579409" y="56480"/>
                  </a:lnTo>
                  <a:lnTo>
                    <a:pt x="579409" y="0"/>
                  </a:lnTo>
                  <a:close/>
                </a:path>
                <a:path w="1013460" h="407034">
                  <a:moveTo>
                    <a:pt x="184720" y="47203"/>
                  </a:moveTo>
                  <a:lnTo>
                    <a:pt x="131787" y="47203"/>
                  </a:lnTo>
                  <a:lnTo>
                    <a:pt x="131787" y="400000"/>
                  </a:lnTo>
                  <a:lnTo>
                    <a:pt x="184720" y="400000"/>
                  </a:lnTo>
                  <a:lnTo>
                    <a:pt x="184720" y="47203"/>
                  </a:lnTo>
                  <a:close/>
                </a:path>
                <a:path w="1013460" h="407034">
                  <a:moveTo>
                    <a:pt x="317053" y="0"/>
                  </a:moveTo>
                  <a:lnTo>
                    <a:pt x="0" y="0"/>
                  </a:lnTo>
                  <a:lnTo>
                    <a:pt x="0" y="47203"/>
                  </a:lnTo>
                  <a:lnTo>
                    <a:pt x="317053" y="47203"/>
                  </a:lnTo>
                  <a:lnTo>
                    <a:pt x="317053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72905" y="523748"/>
              <a:ext cx="161949" cy="126206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89662" y="275527"/>
              <a:ext cx="1013460" cy="407034"/>
            </a:xfrm>
            <a:custGeom>
              <a:avLst/>
              <a:gdLst/>
              <a:ahLst/>
              <a:cxnLst/>
              <a:rect l="l" t="t" r="r" b="b"/>
              <a:pathLst>
                <a:path w="1013460" h="407034">
                  <a:moveTo>
                    <a:pt x="530296" y="110231"/>
                  </a:moveTo>
                  <a:lnTo>
                    <a:pt x="579409" y="110231"/>
                  </a:lnTo>
                  <a:lnTo>
                    <a:pt x="579409" y="400000"/>
                  </a:lnTo>
                  <a:lnTo>
                    <a:pt x="530296" y="400000"/>
                  </a:lnTo>
                  <a:lnTo>
                    <a:pt x="530296" y="110231"/>
                  </a:lnTo>
                  <a:close/>
                </a:path>
                <a:path w="1013460" h="407034">
                  <a:moveTo>
                    <a:pt x="776358" y="103683"/>
                  </a:moveTo>
                  <a:lnTo>
                    <a:pt x="824193" y="108594"/>
                  </a:lnTo>
                  <a:lnTo>
                    <a:pt x="864541" y="128044"/>
                  </a:lnTo>
                  <a:lnTo>
                    <a:pt x="886045" y="167803"/>
                  </a:lnTo>
                  <a:lnTo>
                    <a:pt x="888500" y="213096"/>
                  </a:lnTo>
                  <a:lnTo>
                    <a:pt x="888500" y="278581"/>
                  </a:lnTo>
                  <a:lnTo>
                    <a:pt x="888696" y="309677"/>
                  </a:lnTo>
                  <a:lnTo>
                    <a:pt x="890265" y="352993"/>
                  </a:lnTo>
                  <a:lnTo>
                    <a:pt x="899798" y="391584"/>
                  </a:lnTo>
                  <a:lnTo>
                    <a:pt x="904053" y="400000"/>
                  </a:lnTo>
                  <a:lnTo>
                    <a:pt x="852757" y="400000"/>
                  </a:lnTo>
                  <a:lnTo>
                    <a:pt x="849278" y="392036"/>
                  </a:lnTo>
                  <a:lnTo>
                    <a:pt x="846481" y="383424"/>
                  </a:lnTo>
                  <a:lnTo>
                    <a:pt x="844367" y="374164"/>
                  </a:lnTo>
                  <a:lnTo>
                    <a:pt x="842934" y="364256"/>
                  </a:lnTo>
                  <a:lnTo>
                    <a:pt x="829419" y="375000"/>
                  </a:lnTo>
                  <a:lnTo>
                    <a:pt x="790410" y="396998"/>
                  </a:lnTo>
                  <a:lnTo>
                    <a:pt x="750480" y="405951"/>
                  </a:lnTo>
                  <a:lnTo>
                    <a:pt x="736249" y="406548"/>
                  </a:lnTo>
                  <a:lnTo>
                    <a:pt x="713756" y="405090"/>
                  </a:lnTo>
                  <a:lnTo>
                    <a:pt x="677058" y="393426"/>
                  </a:lnTo>
                  <a:lnTo>
                    <a:pt x="643616" y="356651"/>
                  </a:lnTo>
                  <a:lnTo>
                    <a:pt x="637204" y="323601"/>
                  </a:lnTo>
                  <a:lnTo>
                    <a:pt x="637810" y="313190"/>
                  </a:lnTo>
                  <a:lnTo>
                    <a:pt x="652109" y="276355"/>
                  </a:lnTo>
                  <a:lnTo>
                    <a:pt x="688944" y="247135"/>
                  </a:lnTo>
                  <a:lnTo>
                    <a:pt x="725744" y="236630"/>
                  </a:lnTo>
                  <a:lnTo>
                    <a:pt x="751256" y="233015"/>
                  </a:lnTo>
                  <a:lnTo>
                    <a:pt x="779036" y="229297"/>
                  </a:lnTo>
                  <a:lnTo>
                    <a:pt x="822828" y="220839"/>
                  </a:lnTo>
                  <a:lnTo>
                    <a:pt x="839114" y="205093"/>
                  </a:lnTo>
                  <a:lnTo>
                    <a:pt x="839114" y="203274"/>
                  </a:lnTo>
                  <a:lnTo>
                    <a:pt x="825199" y="160982"/>
                  </a:lnTo>
                  <a:lnTo>
                    <a:pt x="786676" y="145378"/>
                  </a:lnTo>
                  <a:lnTo>
                    <a:pt x="769264" y="144338"/>
                  </a:lnTo>
                  <a:lnTo>
                    <a:pt x="753072" y="145097"/>
                  </a:lnTo>
                  <a:lnTo>
                    <a:pt x="710388" y="163719"/>
                  </a:lnTo>
                  <a:lnTo>
                    <a:pt x="693684" y="199454"/>
                  </a:lnTo>
                  <a:lnTo>
                    <a:pt x="645663" y="192906"/>
                  </a:lnTo>
                  <a:lnTo>
                    <a:pt x="660243" y="153333"/>
                  </a:lnTo>
                  <a:lnTo>
                    <a:pt x="697249" y="119577"/>
                  </a:lnTo>
                  <a:lnTo>
                    <a:pt x="741229" y="106241"/>
                  </a:lnTo>
                  <a:lnTo>
                    <a:pt x="758231" y="104323"/>
                  </a:lnTo>
                  <a:lnTo>
                    <a:pt x="776358" y="103683"/>
                  </a:lnTo>
                  <a:close/>
                </a:path>
                <a:path w="1013460" h="407034">
                  <a:moveTo>
                    <a:pt x="450698" y="103683"/>
                  </a:moveTo>
                  <a:lnTo>
                    <a:pt x="463164" y="104672"/>
                  </a:lnTo>
                  <a:lnTo>
                    <a:pt x="475732" y="107639"/>
                  </a:lnTo>
                  <a:lnTo>
                    <a:pt x="488402" y="112585"/>
                  </a:lnTo>
                  <a:lnTo>
                    <a:pt x="501175" y="119508"/>
                  </a:lnTo>
                  <a:lnTo>
                    <a:pt x="484258" y="165075"/>
                  </a:lnTo>
                  <a:lnTo>
                    <a:pt x="475254" y="160419"/>
                  </a:lnTo>
                  <a:lnTo>
                    <a:pt x="466250" y="157094"/>
                  </a:lnTo>
                  <a:lnTo>
                    <a:pt x="457246" y="155098"/>
                  </a:lnTo>
                  <a:lnTo>
                    <a:pt x="448242" y="154433"/>
                  </a:lnTo>
                  <a:lnTo>
                    <a:pt x="440398" y="155039"/>
                  </a:lnTo>
                  <a:lnTo>
                    <a:pt x="408337" y="175682"/>
                  </a:lnTo>
                  <a:lnTo>
                    <a:pt x="394900" y="218417"/>
                  </a:lnTo>
                  <a:lnTo>
                    <a:pt x="392853" y="248294"/>
                  </a:lnTo>
                  <a:lnTo>
                    <a:pt x="392853" y="400000"/>
                  </a:lnTo>
                  <a:lnTo>
                    <a:pt x="343740" y="400000"/>
                  </a:lnTo>
                  <a:lnTo>
                    <a:pt x="343740" y="110231"/>
                  </a:lnTo>
                  <a:lnTo>
                    <a:pt x="387942" y="110231"/>
                  </a:lnTo>
                  <a:lnTo>
                    <a:pt x="387942" y="154161"/>
                  </a:lnTo>
                  <a:lnTo>
                    <a:pt x="396238" y="140058"/>
                  </a:lnTo>
                  <a:lnTo>
                    <a:pt x="426525" y="109208"/>
                  </a:lnTo>
                  <a:lnTo>
                    <a:pt x="442282" y="104297"/>
                  </a:lnTo>
                  <a:lnTo>
                    <a:pt x="450698" y="103683"/>
                  </a:lnTo>
                  <a:close/>
                </a:path>
                <a:path w="1013460" h="407034">
                  <a:moveTo>
                    <a:pt x="963907" y="0"/>
                  </a:moveTo>
                  <a:lnTo>
                    <a:pt x="1013020" y="0"/>
                  </a:lnTo>
                  <a:lnTo>
                    <a:pt x="1013020" y="400000"/>
                  </a:lnTo>
                  <a:lnTo>
                    <a:pt x="963907" y="400000"/>
                  </a:lnTo>
                  <a:lnTo>
                    <a:pt x="963907" y="0"/>
                  </a:lnTo>
                  <a:close/>
                </a:path>
                <a:path w="1013460" h="407034">
                  <a:moveTo>
                    <a:pt x="530296" y="0"/>
                  </a:moveTo>
                  <a:lnTo>
                    <a:pt x="579409" y="0"/>
                  </a:lnTo>
                  <a:lnTo>
                    <a:pt x="579409" y="56480"/>
                  </a:lnTo>
                  <a:lnTo>
                    <a:pt x="530296" y="56480"/>
                  </a:lnTo>
                  <a:lnTo>
                    <a:pt x="530296" y="0"/>
                  </a:lnTo>
                  <a:close/>
                </a:path>
                <a:path w="1013460" h="407034">
                  <a:moveTo>
                    <a:pt x="0" y="0"/>
                  </a:moveTo>
                  <a:lnTo>
                    <a:pt x="317053" y="0"/>
                  </a:lnTo>
                  <a:lnTo>
                    <a:pt x="317053" y="47203"/>
                  </a:lnTo>
                  <a:lnTo>
                    <a:pt x="184720" y="47203"/>
                  </a:lnTo>
                  <a:lnTo>
                    <a:pt x="184720" y="400000"/>
                  </a:lnTo>
                  <a:lnTo>
                    <a:pt x="131787" y="400000"/>
                  </a:lnTo>
                  <a:lnTo>
                    <a:pt x="131787" y="47203"/>
                  </a:lnTo>
                  <a:lnTo>
                    <a:pt x="0" y="47203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9315" y="866077"/>
            <a:ext cx="1602581" cy="53029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27504" y="432252"/>
            <a:ext cx="3879369" cy="688043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8243061" y="4737100"/>
            <a:ext cx="6292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Arial"/>
                <a:cs typeface="Arial"/>
              </a:rPr>
              <a:t>N=778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405798" y="132356"/>
            <a:ext cx="3014345" cy="3434715"/>
            <a:chOff x="4405798" y="132356"/>
            <a:chExt cx="3014345" cy="3434715"/>
          </a:xfrm>
        </p:grpSpPr>
        <p:sp>
          <p:nvSpPr>
            <p:cNvPr id="10" name="object 10" descr=""/>
            <p:cNvSpPr/>
            <p:nvPr/>
          </p:nvSpPr>
          <p:spPr>
            <a:xfrm>
              <a:off x="5956290" y="3493900"/>
              <a:ext cx="0" cy="65405"/>
            </a:xfrm>
            <a:custGeom>
              <a:avLst/>
              <a:gdLst/>
              <a:ahLst/>
              <a:cxnLst/>
              <a:rect l="l" t="t" r="r" b="b"/>
              <a:pathLst>
                <a:path w="0" h="65404">
                  <a:moveTo>
                    <a:pt x="0" y="0"/>
                  </a:moveTo>
                  <a:lnTo>
                    <a:pt x="0" y="65189"/>
                  </a:lnTo>
                </a:path>
              </a:pathLst>
            </a:custGeom>
            <a:ln w="149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410561" y="137119"/>
              <a:ext cx="3004820" cy="1318260"/>
            </a:xfrm>
            <a:custGeom>
              <a:avLst/>
              <a:gdLst/>
              <a:ahLst/>
              <a:cxnLst/>
              <a:rect l="l" t="t" r="r" b="b"/>
              <a:pathLst>
                <a:path w="3004820" h="1318260">
                  <a:moveTo>
                    <a:pt x="3004322" y="0"/>
                  </a:moveTo>
                  <a:lnTo>
                    <a:pt x="0" y="0"/>
                  </a:lnTo>
                  <a:lnTo>
                    <a:pt x="0" y="1317908"/>
                  </a:lnTo>
                  <a:lnTo>
                    <a:pt x="3004322" y="1317908"/>
                  </a:lnTo>
                  <a:lnTo>
                    <a:pt x="3004322" y="0"/>
                  </a:lnTo>
                  <a:close/>
                </a:path>
              </a:pathLst>
            </a:custGeom>
            <a:solidFill>
              <a:srgbClr val="034A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410561" y="137119"/>
              <a:ext cx="3004820" cy="1318260"/>
            </a:xfrm>
            <a:custGeom>
              <a:avLst/>
              <a:gdLst/>
              <a:ahLst/>
              <a:cxnLst/>
              <a:rect l="l" t="t" r="r" b="b"/>
              <a:pathLst>
                <a:path w="3004820" h="1318260">
                  <a:moveTo>
                    <a:pt x="0" y="0"/>
                  </a:moveTo>
                  <a:lnTo>
                    <a:pt x="3004323" y="0"/>
                  </a:lnTo>
                  <a:lnTo>
                    <a:pt x="3004323" y="1317909"/>
                  </a:lnTo>
                  <a:lnTo>
                    <a:pt x="0" y="13179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534772" y="296163"/>
            <a:ext cx="2755265" cy="99186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065" marR="5080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Primary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PCI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STEMI/Pharmacoinvasive</a:t>
            </a:r>
            <a:r>
              <a:rPr dirty="0" sz="1600" spc="10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PCI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STEMI/very-high-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risk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NSTEMI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405798" y="1606381"/>
            <a:ext cx="3014345" cy="1327785"/>
            <a:chOff x="4405798" y="1606381"/>
            <a:chExt cx="3014345" cy="1327785"/>
          </a:xfrm>
        </p:grpSpPr>
        <p:sp>
          <p:nvSpPr>
            <p:cNvPr id="15" name="object 15" descr=""/>
            <p:cNvSpPr/>
            <p:nvPr/>
          </p:nvSpPr>
          <p:spPr>
            <a:xfrm>
              <a:off x="4410561" y="1611143"/>
              <a:ext cx="3004820" cy="1318260"/>
            </a:xfrm>
            <a:custGeom>
              <a:avLst/>
              <a:gdLst/>
              <a:ahLst/>
              <a:cxnLst/>
              <a:rect l="l" t="t" r="r" b="b"/>
              <a:pathLst>
                <a:path w="3004820" h="1318260">
                  <a:moveTo>
                    <a:pt x="3004322" y="0"/>
                  </a:moveTo>
                  <a:lnTo>
                    <a:pt x="0" y="0"/>
                  </a:lnTo>
                  <a:lnTo>
                    <a:pt x="0" y="1317909"/>
                  </a:lnTo>
                  <a:lnTo>
                    <a:pt x="3004322" y="1317909"/>
                  </a:lnTo>
                  <a:lnTo>
                    <a:pt x="3004322" y="0"/>
                  </a:lnTo>
                  <a:close/>
                </a:path>
              </a:pathLst>
            </a:custGeom>
            <a:solidFill>
              <a:srgbClr val="034A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410561" y="1611143"/>
              <a:ext cx="3004820" cy="1318260"/>
            </a:xfrm>
            <a:custGeom>
              <a:avLst/>
              <a:gdLst/>
              <a:ahLst/>
              <a:cxnLst/>
              <a:rect l="l" t="t" r="r" b="b"/>
              <a:pathLst>
                <a:path w="3004820" h="1318260">
                  <a:moveTo>
                    <a:pt x="0" y="0"/>
                  </a:moveTo>
                  <a:lnTo>
                    <a:pt x="3004323" y="0"/>
                  </a:lnTo>
                  <a:lnTo>
                    <a:pt x="3004323" y="1317909"/>
                  </a:lnTo>
                  <a:lnTo>
                    <a:pt x="0" y="131790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913421" y="1643379"/>
            <a:ext cx="19989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non-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culprit</a:t>
            </a:r>
            <a:r>
              <a:rPr dirty="0" sz="1600" spc="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lesions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666533" y="2128011"/>
            <a:ext cx="2493010" cy="751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9695">
              <a:lnSpc>
                <a:spcPts val="1910"/>
              </a:lnSpc>
              <a:spcBef>
                <a:spcPts val="100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culprit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vessel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least</a:t>
            </a:r>
            <a:endParaRPr sz="1600">
              <a:latin typeface="Arial"/>
              <a:cs typeface="Arial"/>
            </a:endParaRPr>
          </a:p>
          <a:p>
            <a:pPr marL="12700" marR="5080" indent="165735">
              <a:lnSpc>
                <a:spcPts val="1900"/>
              </a:lnSpc>
              <a:spcBef>
                <a:spcPts val="65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2.5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mm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on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angiography (50-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99%)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amenable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PC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I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006200" y="3724837"/>
            <a:ext cx="2727325" cy="989965"/>
            <a:chOff x="3006200" y="3724837"/>
            <a:chExt cx="2727325" cy="989965"/>
          </a:xfrm>
        </p:grpSpPr>
        <p:sp>
          <p:nvSpPr>
            <p:cNvPr id="20" name="object 20" descr=""/>
            <p:cNvSpPr/>
            <p:nvPr/>
          </p:nvSpPr>
          <p:spPr>
            <a:xfrm>
              <a:off x="3010962" y="3729600"/>
              <a:ext cx="2717800" cy="980440"/>
            </a:xfrm>
            <a:custGeom>
              <a:avLst/>
              <a:gdLst/>
              <a:ahLst/>
              <a:cxnLst/>
              <a:rect l="l" t="t" r="r" b="b"/>
              <a:pathLst>
                <a:path w="2717800" h="980439">
                  <a:moveTo>
                    <a:pt x="2717506" y="0"/>
                  </a:moveTo>
                  <a:lnTo>
                    <a:pt x="0" y="0"/>
                  </a:lnTo>
                  <a:lnTo>
                    <a:pt x="0" y="980263"/>
                  </a:lnTo>
                  <a:lnTo>
                    <a:pt x="2717506" y="980263"/>
                  </a:lnTo>
                  <a:lnTo>
                    <a:pt x="2717506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3010962" y="3729600"/>
              <a:ext cx="2717800" cy="980440"/>
            </a:xfrm>
            <a:custGeom>
              <a:avLst/>
              <a:gdLst/>
              <a:ahLst/>
              <a:cxnLst/>
              <a:rect l="l" t="t" r="r" b="b"/>
              <a:pathLst>
                <a:path w="2717800" h="980439">
                  <a:moveTo>
                    <a:pt x="0" y="0"/>
                  </a:moveTo>
                  <a:lnTo>
                    <a:pt x="2717507" y="0"/>
                  </a:lnTo>
                  <a:lnTo>
                    <a:pt x="2717507" y="980263"/>
                  </a:lnTo>
                  <a:lnTo>
                    <a:pt x="0" y="9802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3133848" y="3840988"/>
            <a:ext cx="2472055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304165" marR="297180" indent="198120">
              <a:lnSpc>
                <a:spcPts val="1900"/>
              </a:lnSpc>
              <a:spcBef>
                <a:spcPts val="180"/>
              </a:spcBef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FFR-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guided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PCI</a:t>
            </a:r>
            <a:r>
              <a:rPr dirty="0" sz="1600" spc="50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culprit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lesions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30"/>
              </a:lnSpc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hospitalization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6165610" y="3724838"/>
            <a:ext cx="2727325" cy="989965"/>
            <a:chOff x="6165610" y="3724838"/>
            <a:chExt cx="2727325" cy="989965"/>
          </a:xfrm>
        </p:grpSpPr>
        <p:sp>
          <p:nvSpPr>
            <p:cNvPr id="24" name="object 24" descr=""/>
            <p:cNvSpPr/>
            <p:nvPr/>
          </p:nvSpPr>
          <p:spPr>
            <a:xfrm>
              <a:off x="6170372" y="3729601"/>
              <a:ext cx="2717800" cy="980440"/>
            </a:xfrm>
            <a:custGeom>
              <a:avLst/>
              <a:gdLst/>
              <a:ahLst/>
              <a:cxnLst/>
              <a:rect l="l" t="t" r="r" b="b"/>
              <a:pathLst>
                <a:path w="2717800" h="980439">
                  <a:moveTo>
                    <a:pt x="2717507" y="0"/>
                  </a:moveTo>
                  <a:lnTo>
                    <a:pt x="0" y="0"/>
                  </a:lnTo>
                  <a:lnTo>
                    <a:pt x="0" y="980263"/>
                  </a:lnTo>
                  <a:lnTo>
                    <a:pt x="2717507" y="980263"/>
                  </a:lnTo>
                  <a:lnTo>
                    <a:pt x="2717507" y="0"/>
                  </a:lnTo>
                  <a:close/>
                </a:path>
              </a:pathLst>
            </a:custGeom>
            <a:solidFill>
              <a:srgbClr val="00AC7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70372" y="3729601"/>
              <a:ext cx="2717800" cy="980440"/>
            </a:xfrm>
            <a:custGeom>
              <a:avLst/>
              <a:gdLst/>
              <a:ahLst/>
              <a:cxnLst/>
              <a:rect l="l" t="t" r="r" b="b"/>
              <a:pathLst>
                <a:path w="2717800" h="980439">
                  <a:moveTo>
                    <a:pt x="0" y="0"/>
                  </a:moveTo>
                  <a:lnTo>
                    <a:pt x="2717507" y="0"/>
                  </a:lnTo>
                  <a:lnTo>
                    <a:pt x="2717507" y="980263"/>
                  </a:lnTo>
                  <a:lnTo>
                    <a:pt x="0" y="98026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307545" y="3840988"/>
            <a:ext cx="2442845" cy="751205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algn="ctr" marL="12065" marR="5080" indent="635">
              <a:lnSpc>
                <a:spcPts val="1900"/>
              </a:lnSpc>
              <a:spcBef>
                <a:spcPts val="18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Initial</a:t>
            </a:r>
            <a:r>
              <a:rPr dirty="0" sz="16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conservative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management</a:t>
            </a:r>
            <a:r>
              <a:rPr dirty="0" sz="16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non-culprit lesions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4481356" y="4903956"/>
            <a:ext cx="2944495" cy="4121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wrap="square" lIns="0" tIns="83185" rIns="0" bIns="0" rtlCol="0" vert="horz">
            <a:spAutoFit/>
          </a:bodyPr>
          <a:lstStyle/>
          <a:p>
            <a:pPr marL="258445">
              <a:lnSpc>
                <a:spcPct val="100000"/>
              </a:lnSpc>
              <a:spcBef>
                <a:spcPts val="655"/>
              </a:spcBef>
            </a:pPr>
            <a:r>
              <a:rPr dirty="0" sz="1600">
                <a:latin typeface="Arial"/>
                <a:cs typeface="Arial"/>
              </a:rPr>
              <a:t>Median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follow-</a:t>
            </a:r>
            <a:r>
              <a:rPr dirty="0" sz="1600">
                <a:latin typeface="Arial"/>
                <a:cs typeface="Arial"/>
              </a:rPr>
              <a:t>up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4.8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2666108" y="1958549"/>
            <a:ext cx="1746250" cy="626745"/>
            <a:chOff x="2666108" y="1958549"/>
            <a:chExt cx="1746250" cy="626745"/>
          </a:xfrm>
        </p:grpSpPr>
        <p:sp>
          <p:nvSpPr>
            <p:cNvPr id="29" name="object 29" descr=""/>
            <p:cNvSpPr/>
            <p:nvPr/>
          </p:nvSpPr>
          <p:spPr>
            <a:xfrm>
              <a:off x="2670870" y="1963312"/>
              <a:ext cx="1736725" cy="617220"/>
            </a:xfrm>
            <a:custGeom>
              <a:avLst/>
              <a:gdLst/>
              <a:ahLst/>
              <a:cxnLst/>
              <a:rect l="l" t="t" r="r" b="b"/>
              <a:pathLst>
                <a:path w="1736725" h="617219">
                  <a:moveTo>
                    <a:pt x="1427773" y="0"/>
                  </a:moveTo>
                  <a:lnTo>
                    <a:pt x="1427773" y="154301"/>
                  </a:lnTo>
                  <a:lnTo>
                    <a:pt x="0" y="154301"/>
                  </a:lnTo>
                  <a:lnTo>
                    <a:pt x="0" y="462901"/>
                  </a:lnTo>
                  <a:lnTo>
                    <a:pt x="1427773" y="462901"/>
                  </a:lnTo>
                  <a:lnTo>
                    <a:pt x="1427773" y="617202"/>
                  </a:lnTo>
                  <a:lnTo>
                    <a:pt x="1736373" y="308602"/>
                  </a:lnTo>
                  <a:lnTo>
                    <a:pt x="1427773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670870" y="1963312"/>
              <a:ext cx="1736725" cy="617220"/>
            </a:xfrm>
            <a:custGeom>
              <a:avLst/>
              <a:gdLst/>
              <a:ahLst/>
              <a:cxnLst/>
              <a:rect l="l" t="t" r="r" b="b"/>
              <a:pathLst>
                <a:path w="1736725" h="617219">
                  <a:moveTo>
                    <a:pt x="0" y="154301"/>
                  </a:moveTo>
                  <a:lnTo>
                    <a:pt x="1427774" y="154301"/>
                  </a:lnTo>
                  <a:lnTo>
                    <a:pt x="1427774" y="0"/>
                  </a:lnTo>
                  <a:lnTo>
                    <a:pt x="1736373" y="308601"/>
                  </a:lnTo>
                  <a:lnTo>
                    <a:pt x="1427774" y="617202"/>
                  </a:lnTo>
                  <a:lnTo>
                    <a:pt x="1427774" y="462901"/>
                  </a:lnTo>
                  <a:lnTo>
                    <a:pt x="0" y="462901"/>
                  </a:lnTo>
                  <a:lnTo>
                    <a:pt x="0" y="15430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2798823" y="2150364"/>
            <a:ext cx="13677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Visual</a:t>
            </a:r>
            <a:r>
              <a:rPr dirty="0" sz="14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estimation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5171855" y="2924290"/>
            <a:ext cx="1574800" cy="574675"/>
            <a:chOff x="5171855" y="2924290"/>
            <a:chExt cx="1574800" cy="574675"/>
          </a:xfrm>
        </p:grpSpPr>
        <p:sp>
          <p:nvSpPr>
            <p:cNvPr id="33" name="object 33" descr=""/>
            <p:cNvSpPr/>
            <p:nvPr/>
          </p:nvSpPr>
          <p:spPr>
            <a:xfrm>
              <a:off x="5957197" y="2929053"/>
              <a:ext cx="0" cy="116839"/>
            </a:xfrm>
            <a:custGeom>
              <a:avLst/>
              <a:gdLst/>
              <a:ahLst/>
              <a:cxnLst/>
              <a:rect l="l" t="t" r="r" b="b"/>
              <a:pathLst>
                <a:path w="0" h="116839">
                  <a:moveTo>
                    <a:pt x="0" y="0"/>
                  </a:moveTo>
                  <a:lnTo>
                    <a:pt x="0" y="116467"/>
                  </a:lnTo>
                </a:path>
              </a:pathLst>
            </a:custGeom>
            <a:ln w="952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176617" y="3045520"/>
              <a:ext cx="1565275" cy="448945"/>
            </a:xfrm>
            <a:custGeom>
              <a:avLst/>
              <a:gdLst/>
              <a:ahLst/>
              <a:cxnLst/>
              <a:rect l="l" t="t" r="r" b="b"/>
              <a:pathLst>
                <a:path w="1565275" h="448945">
                  <a:moveTo>
                    <a:pt x="1564789" y="0"/>
                  </a:moveTo>
                  <a:lnTo>
                    <a:pt x="0" y="0"/>
                  </a:lnTo>
                  <a:lnTo>
                    <a:pt x="0" y="448379"/>
                  </a:lnTo>
                  <a:lnTo>
                    <a:pt x="1564789" y="448379"/>
                  </a:lnTo>
                  <a:lnTo>
                    <a:pt x="1564789" y="0"/>
                  </a:lnTo>
                  <a:close/>
                </a:path>
              </a:pathLst>
            </a:custGeom>
            <a:solidFill>
              <a:srgbClr val="034A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176617" y="3045520"/>
              <a:ext cx="1565275" cy="448945"/>
            </a:xfrm>
            <a:custGeom>
              <a:avLst/>
              <a:gdLst/>
              <a:ahLst/>
              <a:cxnLst/>
              <a:rect l="l" t="t" r="r" b="b"/>
              <a:pathLst>
                <a:path w="1565275" h="448945">
                  <a:moveTo>
                    <a:pt x="0" y="0"/>
                  </a:moveTo>
                  <a:lnTo>
                    <a:pt x="1564790" y="0"/>
                  </a:lnTo>
                  <a:lnTo>
                    <a:pt x="1564790" y="448380"/>
                  </a:lnTo>
                  <a:lnTo>
                    <a:pt x="0" y="4483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5270037" y="3011932"/>
            <a:ext cx="137858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solidFill>
                  <a:srgbClr val="FFFFFF"/>
                </a:solidFill>
                <a:latin typeface="Arial"/>
                <a:cs typeface="Arial"/>
              </a:rPr>
              <a:t>1:1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Randomization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4368807" y="1453211"/>
            <a:ext cx="4517390" cy="2279650"/>
            <a:chOff x="4368807" y="1453211"/>
            <a:chExt cx="4517390" cy="2279650"/>
          </a:xfrm>
        </p:grpSpPr>
        <p:sp>
          <p:nvSpPr>
            <p:cNvPr id="38" name="object 38" descr=""/>
            <p:cNvSpPr/>
            <p:nvPr/>
          </p:nvSpPr>
          <p:spPr>
            <a:xfrm>
              <a:off x="4368807" y="3560776"/>
              <a:ext cx="3169920" cy="0"/>
            </a:xfrm>
            <a:custGeom>
              <a:avLst/>
              <a:gdLst/>
              <a:ahLst/>
              <a:cxnLst/>
              <a:rect l="l" t="t" r="r" b="b"/>
              <a:pathLst>
                <a:path w="3169920" h="0">
                  <a:moveTo>
                    <a:pt x="0" y="0"/>
                  </a:moveTo>
                  <a:lnTo>
                    <a:pt x="3169516" y="1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7534793" y="3557272"/>
              <a:ext cx="0" cy="175895"/>
            </a:xfrm>
            <a:custGeom>
              <a:avLst/>
              <a:gdLst/>
              <a:ahLst/>
              <a:cxnLst/>
              <a:rect l="l" t="t" r="r" b="b"/>
              <a:pathLst>
                <a:path w="0" h="175895">
                  <a:moveTo>
                    <a:pt x="0" y="0"/>
                  </a:moveTo>
                  <a:lnTo>
                    <a:pt x="1" y="175275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374252" y="3558054"/>
              <a:ext cx="0" cy="168910"/>
            </a:xfrm>
            <a:custGeom>
              <a:avLst/>
              <a:gdLst/>
              <a:ahLst/>
              <a:cxnLst/>
              <a:rect l="l" t="t" r="r" b="b"/>
              <a:pathLst>
                <a:path w="0" h="168910">
                  <a:moveTo>
                    <a:pt x="0" y="0"/>
                  </a:moveTo>
                  <a:lnTo>
                    <a:pt x="1" y="168824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5929966" y="1453211"/>
              <a:ext cx="0" cy="154305"/>
            </a:xfrm>
            <a:custGeom>
              <a:avLst/>
              <a:gdLst/>
              <a:ahLst/>
              <a:cxnLst/>
              <a:rect l="l" t="t" r="r" b="b"/>
              <a:pathLst>
                <a:path w="0" h="154305">
                  <a:moveTo>
                    <a:pt x="0" y="154301"/>
                  </a:moveTo>
                  <a:lnTo>
                    <a:pt x="1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928601" y="2935066"/>
              <a:ext cx="1952625" cy="617220"/>
            </a:xfrm>
            <a:custGeom>
              <a:avLst/>
              <a:gdLst/>
              <a:ahLst/>
              <a:cxnLst/>
              <a:rect l="l" t="t" r="r" b="b"/>
              <a:pathLst>
                <a:path w="1952625" h="617220">
                  <a:moveTo>
                    <a:pt x="308601" y="0"/>
                  </a:moveTo>
                  <a:lnTo>
                    <a:pt x="0" y="308601"/>
                  </a:lnTo>
                  <a:lnTo>
                    <a:pt x="308601" y="617200"/>
                  </a:lnTo>
                  <a:lnTo>
                    <a:pt x="308601" y="462901"/>
                  </a:lnTo>
                  <a:lnTo>
                    <a:pt x="1952243" y="462901"/>
                  </a:lnTo>
                  <a:lnTo>
                    <a:pt x="1952243" y="154299"/>
                  </a:lnTo>
                  <a:lnTo>
                    <a:pt x="308601" y="154299"/>
                  </a:lnTo>
                  <a:lnTo>
                    <a:pt x="308601" y="0"/>
                  </a:lnTo>
                  <a:close/>
                </a:path>
              </a:pathLst>
            </a:custGeom>
            <a:solidFill>
              <a:srgbClr val="6060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928601" y="2935066"/>
              <a:ext cx="1952625" cy="617220"/>
            </a:xfrm>
            <a:custGeom>
              <a:avLst/>
              <a:gdLst/>
              <a:ahLst/>
              <a:cxnLst/>
              <a:rect l="l" t="t" r="r" b="b"/>
              <a:pathLst>
                <a:path w="1952625" h="617220">
                  <a:moveTo>
                    <a:pt x="0" y="308602"/>
                  </a:moveTo>
                  <a:lnTo>
                    <a:pt x="308601" y="0"/>
                  </a:lnTo>
                  <a:lnTo>
                    <a:pt x="308601" y="154301"/>
                  </a:lnTo>
                  <a:lnTo>
                    <a:pt x="1952244" y="154301"/>
                  </a:lnTo>
                  <a:lnTo>
                    <a:pt x="1952244" y="462901"/>
                  </a:lnTo>
                  <a:lnTo>
                    <a:pt x="308601" y="462901"/>
                  </a:lnTo>
                  <a:lnTo>
                    <a:pt x="308601" y="617202"/>
                  </a:lnTo>
                  <a:lnTo>
                    <a:pt x="0" y="308602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2683911" y="125476"/>
            <a:ext cx="15786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N=1542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2683911" y="607059"/>
            <a:ext cx="1694180" cy="1007110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85"/>
              </a:spcBef>
            </a:pPr>
            <a:r>
              <a:rPr dirty="0" sz="1600" spc="-10" b="1">
                <a:latin typeface="Arial"/>
                <a:cs typeface="Arial"/>
              </a:rPr>
              <a:t>Exclude:</a:t>
            </a:r>
            <a:r>
              <a:rPr dirty="0" sz="1600" spc="500" b="1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Previous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CABG </a:t>
            </a:r>
            <a:r>
              <a:rPr dirty="0" sz="1600">
                <a:latin typeface="Arial"/>
                <a:cs typeface="Arial"/>
              </a:rPr>
              <a:t>Left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main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disease </a:t>
            </a:r>
            <a:r>
              <a:rPr dirty="0" sz="1600">
                <a:latin typeface="Arial"/>
                <a:cs typeface="Arial"/>
              </a:rPr>
              <a:t>Cardiogenic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chock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010962" y="5517672"/>
            <a:ext cx="5887085" cy="41211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</a:ln>
        </p:spPr>
        <p:txBody>
          <a:bodyPr wrap="square" lIns="0" tIns="85090" rIns="0" bIns="0" rtlCol="0" vert="horz">
            <a:spAutoFit/>
          </a:bodyPr>
          <a:lstStyle/>
          <a:p>
            <a:pPr marL="210820">
              <a:lnSpc>
                <a:spcPct val="100000"/>
              </a:lnSpc>
              <a:spcBef>
                <a:spcPts val="670"/>
              </a:spcBef>
            </a:pPr>
            <a:r>
              <a:rPr dirty="0" sz="1600">
                <a:latin typeface="Arial"/>
                <a:cs typeface="Arial"/>
              </a:rPr>
              <a:t>Primary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endpoint: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Death,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MI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Unplanned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Revascularization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989489" y="4737100"/>
            <a:ext cx="6292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Arial"/>
                <a:cs typeface="Arial"/>
              </a:rPr>
              <a:t>N=764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7161642" y="3122676"/>
            <a:ext cx="15976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&lt;6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from</a:t>
            </a:r>
            <a:r>
              <a:rPr dirty="0" sz="14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FFFFFF"/>
                </a:solidFill>
                <a:latin typeface="Arial"/>
                <a:cs typeface="Arial"/>
              </a:rPr>
              <a:t>index</a:t>
            </a:r>
            <a:r>
              <a:rPr dirty="0" sz="14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FFFFFF"/>
                </a:solidFill>
                <a:latin typeface="Arial"/>
                <a:cs typeface="Arial"/>
              </a:rPr>
              <a:t>PCI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8222" y="251872"/>
            <a:ext cx="6469954" cy="888975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4959096" y="3931920"/>
            <a:ext cx="1478280" cy="1579245"/>
            <a:chOff x="4959096" y="3931920"/>
            <a:chExt cx="1478280" cy="157924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59096" y="3931920"/>
              <a:ext cx="1478279" cy="1578863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0056" y="4200144"/>
              <a:ext cx="1402079" cy="110947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003863" y="3959414"/>
              <a:ext cx="1386205" cy="1485265"/>
            </a:xfrm>
            <a:custGeom>
              <a:avLst/>
              <a:gdLst/>
              <a:ahLst/>
              <a:cxnLst/>
              <a:rect l="l" t="t" r="r" b="b"/>
              <a:pathLst>
                <a:path w="1386204" h="1485264">
                  <a:moveTo>
                    <a:pt x="1154912" y="0"/>
                  </a:moveTo>
                  <a:lnTo>
                    <a:pt x="230987" y="0"/>
                  </a:lnTo>
                  <a:lnTo>
                    <a:pt x="184435" y="4692"/>
                  </a:lnTo>
                  <a:lnTo>
                    <a:pt x="141077" y="18152"/>
                  </a:lnTo>
                  <a:lnTo>
                    <a:pt x="101840" y="39449"/>
                  </a:lnTo>
                  <a:lnTo>
                    <a:pt x="67654" y="67654"/>
                  </a:lnTo>
                  <a:lnTo>
                    <a:pt x="39449" y="101840"/>
                  </a:lnTo>
                  <a:lnTo>
                    <a:pt x="18152" y="141077"/>
                  </a:lnTo>
                  <a:lnTo>
                    <a:pt x="4692" y="184435"/>
                  </a:lnTo>
                  <a:lnTo>
                    <a:pt x="0" y="230987"/>
                  </a:lnTo>
                  <a:lnTo>
                    <a:pt x="0" y="1254235"/>
                  </a:lnTo>
                  <a:lnTo>
                    <a:pt x="4692" y="1300787"/>
                  </a:lnTo>
                  <a:lnTo>
                    <a:pt x="18152" y="1344146"/>
                  </a:lnTo>
                  <a:lnTo>
                    <a:pt x="39449" y="1383383"/>
                  </a:lnTo>
                  <a:lnTo>
                    <a:pt x="67654" y="1417568"/>
                  </a:lnTo>
                  <a:lnTo>
                    <a:pt x="101840" y="1445774"/>
                  </a:lnTo>
                  <a:lnTo>
                    <a:pt x="141077" y="1467071"/>
                  </a:lnTo>
                  <a:lnTo>
                    <a:pt x="184435" y="1480530"/>
                  </a:lnTo>
                  <a:lnTo>
                    <a:pt x="230987" y="1485223"/>
                  </a:lnTo>
                  <a:lnTo>
                    <a:pt x="1154912" y="1485223"/>
                  </a:lnTo>
                  <a:lnTo>
                    <a:pt x="1201464" y="1480530"/>
                  </a:lnTo>
                  <a:lnTo>
                    <a:pt x="1244823" y="1467071"/>
                  </a:lnTo>
                  <a:lnTo>
                    <a:pt x="1284060" y="1445774"/>
                  </a:lnTo>
                  <a:lnTo>
                    <a:pt x="1318245" y="1417568"/>
                  </a:lnTo>
                  <a:lnTo>
                    <a:pt x="1346451" y="1383383"/>
                  </a:lnTo>
                  <a:lnTo>
                    <a:pt x="1367748" y="1344146"/>
                  </a:lnTo>
                  <a:lnTo>
                    <a:pt x="1381207" y="1300787"/>
                  </a:lnTo>
                  <a:lnTo>
                    <a:pt x="1385900" y="1254235"/>
                  </a:lnTo>
                  <a:lnTo>
                    <a:pt x="1385900" y="230987"/>
                  </a:lnTo>
                  <a:lnTo>
                    <a:pt x="1381207" y="184435"/>
                  </a:lnTo>
                  <a:lnTo>
                    <a:pt x="1367748" y="141077"/>
                  </a:lnTo>
                  <a:lnTo>
                    <a:pt x="1346451" y="101840"/>
                  </a:lnTo>
                  <a:lnTo>
                    <a:pt x="1318245" y="67654"/>
                  </a:lnTo>
                  <a:lnTo>
                    <a:pt x="1284060" y="39449"/>
                  </a:lnTo>
                  <a:lnTo>
                    <a:pt x="1244823" y="18152"/>
                  </a:lnTo>
                  <a:lnTo>
                    <a:pt x="1201464" y="4692"/>
                  </a:lnTo>
                  <a:lnTo>
                    <a:pt x="1154912" y="0"/>
                  </a:lnTo>
                  <a:close/>
                </a:path>
              </a:pathLst>
            </a:custGeom>
            <a:solidFill>
              <a:srgbClr val="657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003863" y="3959414"/>
              <a:ext cx="1386205" cy="1485265"/>
            </a:xfrm>
            <a:custGeom>
              <a:avLst/>
              <a:gdLst/>
              <a:ahLst/>
              <a:cxnLst/>
              <a:rect l="l" t="t" r="r" b="b"/>
              <a:pathLst>
                <a:path w="1386204" h="1485264">
                  <a:moveTo>
                    <a:pt x="0" y="230987"/>
                  </a:moveTo>
                  <a:lnTo>
                    <a:pt x="4692" y="184435"/>
                  </a:lnTo>
                  <a:lnTo>
                    <a:pt x="18152" y="141076"/>
                  </a:lnTo>
                  <a:lnTo>
                    <a:pt x="39449" y="101840"/>
                  </a:lnTo>
                  <a:lnTo>
                    <a:pt x="67654" y="67654"/>
                  </a:lnTo>
                  <a:lnTo>
                    <a:pt x="101840" y="39449"/>
                  </a:lnTo>
                  <a:lnTo>
                    <a:pt x="141076" y="18152"/>
                  </a:lnTo>
                  <a:lnTo>
                    <a:pt x="184435" y="4692"/>
                  </a:lnTo>
                  <a:lnTo>
                    <a:pt x="230987" y="0"/>
                  </a:lnTo>
                  <a:lnTo>
                    <a:pt x="1154912" y="0"/>
                  </a:lnTo>
                  <a:lnTo>
                    <a:pt x="1201464" y="4692"/>
                  </a:lnTo>
                  <a:lnTo>
                    <a:pt x="1244822" y="18152"/>
                  </a:lnTo>
                  <a:lnTo>
                    <a:pt x="1284059" y="39449"/>
                  </a:lnTo>
                  <a:lnTo>
                    <a:pt x="1318245" y="67654"/>
                  </a:lnTo>
                  <a:lnTo>
                    <a:pt x="1346450" y="101840"/>
                  </a:lnTo>
                  <a:lnTo>
                    <a:pt x="1367747" y="141076"/>
                  </a:lnTo>
                  <a:lnTo>
                    <a:pt x="1381207" y="184435"/>
                  </a:lnTo>
                  <a:lnTo>
                    <a:pt x="1385900" y="230987"/>
                  </a:lnTo>
                  <a:lnTo>
                    <a:pt x="1385900" y="1254235"/>
                  </a:lnTo>
                  <a:lnTo>
                    <a:pt x="1381207" y="1300787"/>
                  </a:lnTo>
                  <a:lnTo>
                    <a:pt x="1367747" y="1344145"/>
                  </a:lnTo>
                  <a:lnTo>
                    <a:pt x="1346450" y="1383382"/>
                  </a:lnTo>
                  <a:lnTo>
                    <a:pt x="1318245" y="1417568"/>
                  </a:lnTo>
                  <a:lnTo>
                    <a:pt x="1284059" y="1445773"/>
                  </a:lnTo>
                  <a:lnTo>
                    <a:pt x="1244822" y="1467070"/>
                  </a:lnTo>
                  <a:lnTo>
                    <a:pt x="1201464" y="1480530"/>
                  </a:lnTo>
                  <a:lnTo>
                    <a:pt x="1154912" y="1485223"/>
                  </a:lnTo>
                  <a:lnTo>
                    <a:pt x="230987" y="1485223"/>
                  </a:lnTo>
                  <a:lnTo>
                    <a:pt x="184435" y="1480530"/>
                  </a:lnTo>
                  <a:lnTo>
                    <a:pt x="141076" y="1467070"/>
                  </a:lnTo>
                  <a:lnTo>
                    <a:pt x="101840" y="1445773"/>
                  </a:lnTo>
                  <a:lnTo>
                    <a:pt x="67654" y="1417568"/>
                  </a:lnTo>
                  <a:lnTo>
                    <a:pt x="39449" y="1383382"/>
                  </a:lnTo>
                  <a:lnTo>
                    <a:pt x="18152" y="1344145"/>
                  </a:lnTo>
                  <a:lnTo>
                    <a:pt x="4692" y="1300787"/>
                  </a:lnTo>
                  <a:lnTo>
                    <a:pt x="0" y="1254235"/>
                  </a:lnTo>
                  <a:lnTo>
                    <a:pt x="0" y="230987"/>
                  </a:lnTo>
                  <a:close/>
                </a:path>
              </a:pathLst>
            </a:custGeom>
            <a:ln w="952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157857" y="4262628"/>
            <a:ext cx="1078865" cy="88836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2700" marR="5080" indent="-635">
              <a:lnSpc>
                <a:spcPct val="101400"/>
              </a:lnSpc>
              <a:spcBef>
                <a:spcPts val="75"/>
              </a:spcBef>
            </a:pP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Commercial electronic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capture system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231228" y="1742744"/>
            <a:ext cx="2938780" cy="1400175"/>
            <a:chOff x="1231228" y="1742744"/>
            <a:chExt cx="2938780" cy="1400175"/>
          </a:xfrm>
        </p:grpSpPr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1228" y="1742744"/>
              <a:ext cx="2797771" cy="58855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93008" y="2453639"/>
              <a:ext cx="676656" cy="688848"/>
            </a:xfrm>
            <a:prstGeom prst="rect">
              <a:avLst/>
            </a:prstGeom>
          </p:spPr>
        </p:pic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018750" y="2550667"/>
            <a:ext cx="1198245" cy="565150"/>
          </a:xfrm>
          <a:prstGeom prst="rect"/>
        </p:spPr>
        <p:txBody>
          <a:bodyPr wrap="square" lIns="0" tIns="28575" rIns="0" bIns="0" rtlCol="0" vert="horz">
            <a:spAutoFit/>
          </a:bodyPr>
          <a:lstStyle/>
          <a:p>
            <a:pPr marL="12700" marR="5080" indent="212090">
              <a:lnSpc>
                <a:spcPts val="2090"/>
              </a:lnSpc>
              <a:spcBef>
                <a:spcPts val="225"/>
              </a:spcBef>
            </a:pPr>
            <a:r>
              <a:rPr dirty="0" sz="1800" spc="-10">
                <a:solidFill>
                  <a:srgbClr val="000000"/>
                </a:solidFill>
                <a:latin typeface="Calibri"/>
                <a:cs typeface="Calibri"/>
              </a:rPr>
              <a:t>Sweden </a:t>
            </a:r>
            <a:r>
              <a:rPr dirty="0" sz="1800">
                <a:solidFill>
                  <a:srgbClr val="000000"/>
                </a:solidFill>
                <a:latin typeface="Calibri"/>
                <a:cs typeface="Calibri"/>
              </a:rPr>
              <a:t>796</a:t>
            </a:r>
            <a:r>
              <a:rPr dirty="0" sz="1800" spc="-25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000000"/>
                </a:solidFill>
                <a:latin typeface="Calibri"/>
                <a:cs typeface="Calibri"/>
              </a:rPr>
              <a:t>patients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690676" y="1514651"/>
            <a:ext cx="11038205" cy="4305300"/>
            <a:chOff x="690676" y="1514651"/>
            <a:chExt cx="11038205" cy="4305300"/>
          </a:xfrm>
        </p:grpSpPr>
        <p:sp>
          <p:nvSpPr>
            <p:cNvPr id="14" name="object 14" descr=""/>
            <p:cNvSpPr/>
            <p:nvPr/>
          </p:nvSpPr>
          <p:spPr>
            <a:xfrm>
              <a:off x="703376" y="1527351"/>
              <a:ext cx="3844290" cy="2078355"/>
            </a:xfrm>
            <a:custGeom>
              <a:avLst/>
              <a:gdLst/>
              <a:ahLst/>
              <a:cxnLst/>
              <a:rect l="l" t="t" r="r" b="b"/>
              <a:pathLst>
                <a:path w="3844290" h="2078354">
                  <a:moveTo>
                    <a:pt x="0" y="346388"/>
                  </a:moveTo>
                  <a:lnTo>
                    <a:pt x="3162" y="299385"/>
                  </a:lnTo>
                  <a:lnTo>
                    <a:pt x="12373" y="254304"/>
                  </a:lnTo>
                  <a:lnTo>
                    <a:pt x="27220" y="211558"/>
                  </a:lnTo>
                  <a:lnTo>
                    <a:pt x="47292" y="171559"/>
                  </a:lnTo>
                  <a:lnTo>
                    <a:pt x="72174" y="134720"/>
                  </a:lnTo>
                  <a:lnTo>
                    <a:pt x="101454" y="101454"/>
                  </a:lnTo>
                  <a:lnTo>
                    <a:pt x="134720" y="72174"/>
                  </a:lnTo>
                  <a:lnTo>
                    <a:pt x="171559" y="47292"/>
                  </a:lnTo>
                  <a:lnTo>
                    <a:pt x="211558" y="27220"/>
                  </a:lnTo>
                  <a:lnTo>
                    <a:pt x="254304" y="12373"/>
                  </a:lnTo>
                  <a:lnTo>
                    <a:pt x="299385" y="3162"/>
                  </a:lnTo>
                  <a:lnTo>
                    <a:pt x="346388" y="0"/>
                  </a:lnTo>
                  <a:lnTo>
                    <a:pt x="3497839" y="0"/>
                  </a:lnTo>
                  <a:lnTo>
                    <a:pt x="3544841" y="3162"/>
                  </a:lnTo>
                  <a:lnTo>
                    <a:pt x="3589922" y="12373"/>
                  </a:lnTo>
                  <a:lnTo>
                    <a:pt x="3632668" y="27220"/>
                  </a:lnTo>
                  <a:lnTo>
                    <a:pt x="3672667" y="47292"/>
                  </a:lnTo>
                  <a:lnTo>
                    <a:pt x="3709506" y="72174"/>
                  </a:lnTo>
                  <a:lnTo>
                    <a:pt x="3742772" y="101454"/>
                  </a:lnTo>
                  <a:lnTo>
                    <a:pt x="3772052" y="134720"/>
                  </a:lnTo>
                  <a:lnTo>
                    <a:pt x="3796934" y="171559"/>
                  </a:lnTo>
                  <a:lnTo>
                    <a:pt x="3817006" y="211558"/>
                  </a:lnTo>
                  <a:lnTo>
                    <a:pt x="3831853" y="254304"/>
                  </a:lnTo>
                  <a:lnTo>
                    <a:pt x="3841064" y="299385"/>
                  </a:lnTo>
                  <a:lnTo>
                    <a:pt x="3844227" y="346388"/>
                  </a:lnTo>
                  <a:lnTo>
                    <a:pt x="3844227" y="1731904"/>
                  </a:lnTo>
                  <a:lnTo>
                    <a:pt x="3841064" y="1778906"/>
                  </a:lnTo>
                  <a:lnTo>
                    <a:pt x="3831853" y="1823987"/>
                  </a:lnTo>
                  <a:lnTo>
                    <a:pt x="3817006" y="1866733"/>
                  </a:lnTo>
                  <a:lnTo>
                    <a:pt x="3796934" y="1906732"/>
                  </a:lnTo>
                  <a:lnTo>
                    <a:pt x="3772052" y="1943571"/>
                  </a:lnTo>
                  <a:lnTo>
                    <a:pt x="3742772" y="1976837"/>
                  </a:lnTo>
                  <a:lnTo>
                    <a:pt x="3709506" y="2006117"/>
                  </a:lnTo>
                  <a:lnTo>
                    <a:pt x="3672667" y="2030999"/>
                  </a:lnTo>
                  <a:lnTo>
                    <a:pt x="3632668" y="2051071"/>
                  </a:lnTo>
                  <a:lnTo>
                    <a:pt x="3589922" y="2065918"/>
                  </a:lnTo>
                  <a:lnTo>
                    <a:pt x="3544841" y="2075129"/>
                  </a:lnTo>
                  <a:lnTo>
                    <a:pt x="3497839" y="2078292"/>
                  </a:lnTo>
                  <a:lnTo>
                    <a:pt x="346388" y="2078292"/>
                  </a:lnTo>
                  <a:lnTo>
                    <a:pt x="299385" y="2075129"/>
                  </a:lnTo>
                  <a:lnTo>
                    <a:pt x="254304" y="2065918"/>
                  </a:lnTo>
                  <a:lnTo>
                    <a:pt x="211558" y="2051071"/>
                  </a:lnTo>
                  <a:lnTo>
                    <a:pt x="171559" y="2030999"/>
                  </a:lnTo>
                  <a:lnTo>
                    <a:pt x="134720" y="2006117"/>
                  </a:lnTo>
                  <a:lnTo>
                    <a:pt x="101454" y="1976837"/>
                  </a:lnTo>
                  <a:lnTo>
                    <a:pt x="72174" y="1943571"/>
                  </a:lnTo>
                  <a:lnTo>
                    <a:pt x="47292" y="1906732"/>
                  </a:lnTo>
                  <a:lnTo>
                    <a:pt x="27220" y="1866733"/>
                  </a:lnTo>
                  <a:lnTo>
                    <a:pt x="12373" y="1823987"/>
                  </a:lnTo>
                  <a:lnTo>
                    <a:pt x="3162" y="1778906"/>
                  </a:lnTo>
                  <a:lnTo>
                    <a:pt x="0" y="1731904"/>
                  </a:lnTo>
                  <a:lnTo>
                    <a:pt x="0" y="346388"/>
                  </a:lnTo>
                  <a:close/>
                </a:path>
              </a:pathLst>
            </a:custGeom>
            <a:ln w="254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03376" y="3728535"/>
              <a:ext cx="3858895" cy="2078355"/>
            </a:xfrm>
            <a:custGeom>
              <a:avLst/>
              <a:gdLst/>
              <a:ahLst/>
              <a:cxnLst/>
              <a:rect l="l" t="t" r="r" b="b"/>
              <a:pathLst>
                <a:path w="3858895" h="2078354">
                  <a:moveTo>
                    <a:pt x="0" y="346389"/>
                  </a:moveTo>
                  <a:lnTo>
                    <a:pt x="3162" y="299386"/>
                  </a:lnTo>
                  <a:lnTo>
                    <a:pt x="12373" y="254305"/>
                  </a:lnTo>
                  <a:lnTo>
                    <a:pt x="27220" y="211558"/>
                  </a:lnTo>
                  <a:lnTo>
                    <a:pt x="47292" y="171559"/>
                  </a:lnTo>
                  <a:lnTo>
                    <a:pt x="72174" y="134721"/>
                  </a:lnTo>
                  <a:lnTo>
                    <a:pt x="101454" y="101455"/>
                  </a:lnTo>
                  <a:lnTo>
                    <a:pt x="134720" y="72174"/>
                  </a:lnTo>
                  <a:lnTo>
                    <a:pt x="171559" y="47292"/>
                  </a:lnTo>
                  <a:lnTo>
                    <a:pt x="211558" y="27220"/>
                  </a:lnTo>
                  <a:lnTo>
                    <a:pt x="254304" y="12373"/>
                  </a:lnTo>
                  <a:lnTo>
                    <a:pt x="299385" y="3162"/>
                  </a:lnTo>
                  <a:lnTo>
                    <a:pt x="346388" y="0"/>
                  </a:lnTo>
                  <a:lnTo>
                    <a:pt x="3512268" y="0"/>
                  </a:lnTo>
                  <a:lnTo>
                    <a:pt x="3559271" y="3162"/>
                  </a:lnTo>
                  <a:lnTo>
                    <a:pt x="3604352" y="12373"/>
                  </a:lnTo>
                  <a:lnTo>
                    <a:pt x="3647098" y="27220"/>
                  </a:lnTo>
                  <a:lnTo>
                    <a:pt x="3687097" y="47292"/>
                  </a:lnTo>
                  <a:lnTo>
                    <a:pt x="3723936" y="72174"/>
                  </a:lnTo>
                  <a:lnTo>
                    <a:pt x="3757202" y="101455"/>
                  </a:lnTo>
                  <a:lnTo>
                    <a:pt x="3786482" y="134721"/>
                  </a:lnTo>
                  <a:lnTo>
                    <a:pt x="3811364" y="171559"/>
                  </a:lnTo>
                  <a:lnTo>
                    <a:pt x="3831436" y="211558"/>
                  </a:lnTo>
                  <a:lnTo>
                    <a:pt x="3846283" y="254305"/>
                  </a:lnTo>
                  <a:lnTo>
                    <a:pt x="3855494" y="299386"/>
                  </a:lnTo>
                  <a:lnTo>
                    <a:pt x="3858657" y="346389"/>
                  </a:lnTo>
                  <a:lnTo>
                    <a:pt x="3858657" y="1731904"/>
                  </a:lnTo>
                  <a:lnTo>
                    <a:pt x="3855494" y="1778906"/>
                  </a:lnTo>
                  <a:lnTo>
                    <a:pt x="3846283" y="1823987"/>
                  </a:lnTo>
                  <a:lnTo>
                    <a:pt x="3831436" y="1866734"/>
                  </a:lnTo>
                  <a:lnTo>
                    <a:pt x="3811364" y="1906733"/>
                  </a:lnTo>
                  <a:lnTo>
                    <a:pt x="3786482" y="1943571"/>
                  </a:lnTo>
                  <a:lnTo>
                    <a:pt x="3757202" y="1976837"/>
                  </a:lnTo>
                  <a:lnTo>
                    <a:pt x="3723936" y="2006118"/>
                  </a:lnTo>
                  <a:lnTo>
                    <a:pt x="3687097" y="2031000"/>
                  </a:lnTo>
                  <a:lnTo>
                    <a:pt x="3647098" y="2051072"/>
                  </a:lnTo>
                  <a:lnTo>
                    <a:pt x="3604352" y="2065919"/>
                  </a:lnTo>
                  <a:lnTo>
                    <a:pt x="3559271" y="2075130"/>
                  </a:lnTo>
                  <a:lnTo>
                    <a:pt x="3512268" y="2078293"/>
                  </a:lnTo>
                  <a:lnTo>
                    <a:pt x="346388" y="2078293"/>
                  </a:lnTo>
                  <a:lnTo>
                    <a:pt x="299385" y="2075130"/>
                  </a:lnTo>
                  <a:lnTo>
                    <a:pt x="254304" y="2065919"/>
                  </a:lnTo>
                  <a:lnTo>
                    <a:pt x="211558" y="2051072"/>
                  </a:lnTo>
                  <a:lnTo>
                    <a:pt x="171559" y="2031000"/>
                  </a:lnTo>
                  <a:lnTo>
                    <a:pt x="134720" y="2006118"/>
                  </a:lnTo>
                  <a:lnTo>
                    <a:pt x="101454" y="1976837"/>
                  </a:lnTo>
                  <a:lnTo>
                    <a:pt x="72174" y="1943571"/>
                  </a:lnTo>
                  <a:lnTo>
                    <a:pt x="47292" y="1906733"/>
                  </a:lnTo>
                  <a:lnTo>
                    <a:pt x="27220" y="1866734"/>
                  </a:lnTo>
                  <a:lnTo>
                    <a:pt x="12373" y="1823987"/>
                  </a:lnTo>
                  <a:lnTo>
                    <a:pt x="3162" y="1778906"/>
                  </a:lnTo>
                  <a:lnTo>
                    <a:pt x="0" y="1731904"/>
                  </a:lnTo>
                  <a:lnTo>
                    <a:pt x="0" y="346389"/>
                  </a:lnTo>
                  <a:close/>
                </a:path>
              </a:pathLst>
            </a:custGeom>
            <a:ln w="254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9714130" y="2796959"/>
              <a:ext cx="2008505" cy="1485265"/>
            </a:xfrm>
            <a:custGeom>
              <a:avLst/>
              <a:gdLst/>
              <a:ahLst/>
              <a:cxnLst/>
              <a:rect l="l" t="t" r="r" b="b"/>
              <a:pathLst>
                <a:path w="2008504" h="1485264">
                  <a:moveTo>
                    <a:pt x="1815825" y="0"/>
                  </a:moveTo>
                  <a:lnTo>
                    <a:pt x="192128" y="0"/>
                  </a:lnTo>
                  <a:lnTo>
                    <a:pt x="148074" y="5074"/>
                  </a:lnTo>
                  <a:lnTo>
                    <a:pt x="107634" y="19528"/>
                  </a:lnTo>
                  <a:lnTo>
                    <a:pt x="71961" y="42208"/>
                  </a:lnTo>
                  <a:lnTo>
                    <a:pt x="42208" y="71961"/>
                  </a:lnTo>
                  <a:lnTo>
                    <a:pt x="19528" y="107634"/>
                  </a:lnTo>
                  <a:lnTo>
                    <a:pt x="5074" y="148074"/>
                  </a:lnTo>
                  <a:lnTo>
                    <a:pt x="0" y="192128"/>
                  </a:lnTo>
                  <a:lnTo>
                    <a:pt x="0" y="1293098"/>
                  </a:lnTo>
                  <a:lnTo>
                    <a:pt x="5074" y="1337152"/>
                  </a:lnTo>
                  <a:lnTo>
                    <a:pt x="19528" y="1377591"/>
                  </a:lnTo>
                  <a:lnTo>
                    <a:pt x="42208" y="1413265"/>
                  </a:lnTo>
                  <a:lnTo>
                    <a:pt x="71961" y="1443018"/>
                  </a:lnTo>
                  <a:lnTo>
                    <a:pt x="107634" y="1465698"/>
                  </a:lnTo>
                  <a:lnTo>
                    <a:pt x="148074" y="1480152"/>
                  </a:lnTo>
                  <a:lnTo>
                    <a:pt x="192128" y="1485226"/>
                  </a:lnTo>
                  <a:lnTo>
                    <a:pt x="1815825" y="1485226"/>
                  </a:lnTo>
                  <a:lnTo>
                    <a:pt x="1859879" y="1480152"/>
                  </a:lnTo>
                  <a:lnTo>
                    <a:pt x="1900319" y="1465698"/>
                  </a:lnTo>
                  <a:lnTo>
                    <a:pt x="1935992" y="1443018"/>
                  </a:lnTo>
                  <a:lnTo>
                    <a:pt x="1965746" y="1413265"/>
                  </a:lnTo>
                  <a:lnTo>
                    <a:pt x="1988426" y="1377591"/>
                  </a:lnTo>
                  <a:lnTo>
                    <a:pt x="2002880" y="1337152"/>
                  </a:lnTo>
                  <a:lnTo>
                    <a:pt x="2007955" y="1293098"/>
                  </a:lnTo>
                  <a:lnTo>
                    <a:pt x="2007955" y="192128"/>
                  </a:lnTo>
                  <a:lnTo>
                    <a:pt x="2002880" y="148074"/>
                  </a:lnTo>
                  <a:lnTo>
                    <a:pt x="1988426" y="107634"/>
                  </a:lnTo>
                  <a:lnTo>
                    <a:pt x="1965746" y="71961"/>
                  </a:lnTo>
                  <a:lnTo>
                    <a:pt x="1935992" y="42208"/>
                  </a:lnTo>
                  <a:lnTo>
                    <a:pt x="1900319" y="19528"/>
                  </a:lnTo>
                  <a:lnTo>
                    <a:pt x="1859879" y="5074"/>
                  </a:lnTo>
                  <a:lnTo>
                    <a:pt x="1815825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9714130" y="2796959"/>
              <a:ext cx="2008505" cy="1485265"/>
            </a:xfrm>
            <a:custGeom>
              <a:avLst/>
              <a:gdLst/>
              <a:ahLst/>
              <a:cxnLst/>
              <a:rect l="l" t="t" r="r" b="b"/>
              <a:pathLst>
                <a:path w="2008504" h="1485264">
                  <a:moveTo>
                    <a:pt x="0" y="192128"/>
                  </a:moveTo>
                  <a:lnTo>
                    <a:pt x="5074" y="148075"/>
                  </a:lnTo>
                  <a:lnTo>
                    <a:pt x="19528" y="107635"/>
                  </a:lnTo>
                  <a:lnTo>
                    <a:pt x="42208" y="71961"/>
                  </a:lnTo>
                  <a:lnTo>
                    <a:pt x="71961" y="42208"/>
                  </a:lnTo>
                  <a:lnTo>
                    <a:pt x="107635" y="19528"/>
                  </a:lnTo>
                  <a:lnTo>
                    <a:pt x="148074" y="5074"/>
                  </a:lnTo>
                  <a:lnTo>
                    <a:pt x="192128" y="0"/>
                  </a:lnTo>
                  <a:lnTo>
                    <a:pt x="1815827" y="0"/>
                  </a:lnTo>
                  <a:lnTo>
                    <a:pt x="1859880" y="5074"/>
                  </a:lnTo>
                  <a:lnTo>
                    <a:pt x="1900319" y="19528"/>
                  </a:lnTo>
                  <a:lnTo>
                    <a:pt x="1935993" y="42208"/>
                  </a:lnTo>
                  <a:lnTo>
                    <a:pt x="1965746" y="71961"/>
                  </a:lnTo>
                  <a:lnTo>
                    <a:pt x="1988426" y="107635"/>
                  </a:lnTo>
                  <a:lnTo>
                    <a:pt x="2002880" y="148075"/>
                  </a:lnTo>
                  <a:lnTo>
                    <a:pt x="2007955" y="192128"/>
                  </a:lnTo>
                  <a:lnTo>
                    <a:pt x="2007955" y="1293099"/>
                  </a:lnTo>
                  <a:lnTo>
                    <a:pt x="2002880" y="1337152"/>
                  </a:lnTo>
                  <a:lnTo>
                    <a:pt x="1988426" y="1377591"/>
                  </a:lnTo>
                  <a:lnTo>
                    <a:pt x="1965746" y="1413265"/>
                  </a:lnTo>
                  <a:lnTo>
                    <a:pt x="1935993" y="1443018"/>
                  </a:lnTo>
                  <a:lnTo>
                    <a:pt x="1900319" y="1465698"/>
                  </a:lnTo>
                  <a:lnTo>
                    <a:pt x="1859880" y="1480152"/>
                  </a:lnTo>
                  <a:lnTo>
                    <a:pt x="1815827" y="1485227"/>
                  </a:lnTo>
                  <a:lnTo>
                    <a:pt x="192128" y="1485227"/>
                  </a:lnTo>
                  <a:lnTo>
                    <a:pt x="148074" y="1480152"/>
                  </a:lnTo>
                  <a:lnTo>
                    <a:pt x="107635" y="1465698"/>
                  </a:lnTo>
                  <a:lnTo>
                    <a:pt x="71961" y="1443018"/>
                  </a:lnTo>
                  <a:lnTo>
                    <a:pt x="42208" y="1413265"/>
                  </a:lnTo>
                  <a:lnTo>
                    <a:pt x="19528" y="1377591"/>
                  </a:lnTo>
                  <a:lnTo>
                    <a:pt x="5074" y="1337152"/>
                  </a:lnTo>
                  <a:lnTo>
                    <a:pt x="0" y="1293099"/>
                  </a:lnTo>
                  <a:lnTo>
                    <a:pt x="0" y="192128"/>
                  </a:lnTo>
                  <a:close/>
                </a:path>
              </a:pathLst>
            </a:custGeom>
            <a:ln w="12700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10077551" y="2965196"/>
            <a:ext cx="1280795" cy="112903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algn="ctr" marL="15875" marR="8255" indent="5715">
              <a:lnSpc>
                <a:spcPct val="100800"/>
              </a:lnSpc>
              <a:spcBef>
                <a:spcPts val="75"/>
              </a:spcBef>
            </a:pPr>
            <a:r>
              <a:rPr dirty="0" sz="2400" spc="-20" b="1">
                <a:solidFill>
                  <a:srgbClr val="FFFFFF"/>
                </a:solidFill>
                <a:latin typeface="Arial"/>
                <a:cs typeface="Arial"/>
              </a:rPr>
              <a:t>FULL </a:t>
            </a:r>
            <a:r>
              <a:rPr dirty="0" sz="2400" spc="-45" b="1">
                <a:solidFill>
                  <a:srgbClr val="FFFFFF"/>
                </a:solidFill>
                <a:latin typeface="Arial"/>
                <a:cs typeface="Arial"/>
              </a:rPr>
              <a:t>REVASC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2400" spc="-10">
                <a:solidFill>
                  <a:srgbClr val="FFFFFF"/>
                </a:solidFill>
                <a:latin typeface="Arial"/>
                <a:cs typeface="Arial"/>
              </a:rPr>
              <a:t>database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6910129" y="2796960"/>
            <a:ext cx="2349500" cy="1485265"/>
          </a:xfrm>
          <a:custGeom>
            <a:avLst/>
            <a:gdLst/>
            <a:ahLst/>
            <a:cxnLst/>
            <a:rect l="l" t="t" r="r" b="b"/>
            <a:pathLst>
              <a:path w="2349500" h="1485264">
                <a:moveTo>
                  <a:pt x="0" y="162662"/>
                </a:moveTo>
                <a:lnTo>
                  <a:pt x="5810" y="119420"/>
                </a:lnTo>
                <a:lnTo>
                  <a:pt x="22208" y="80563"/>
                </a:lnTo>
                <a:lnTo>
                  <a:pt x="47642" y="47642"/>
                </a:lnTo>
                <a:lnTo>
                  <a:pt x="80563" y="22208"/>
                </a:lnTo>
                <a:lnTo>
                  <a:pt x="119420" y="5810"/>
                </a:lnTo>
                <a:lnTo>
                  <a:pt x="162662" y="0"/>
                </a:lnTo>
                <a:lnTo>
                  <a:pt x="2186337" y="0"/>
                </a:lnTo>
                <a:lnTo>
                  <a:pt x="2229579" y="5810"/>
                </a:lnTo>
                <a:lnTo>
                  <a:pt x="2268436" y="22208"/>
                </a:lnTo>
                <a:lnTo>
                  <a:pt x="2301357" y="47642"/>
                </a:lnTo>
                <a:lnTo>
                  <a:pt x="2326791" y="80563"/>
                </a:lnTo>
                <a:lnTo>
                  <a:pt x="2343189" y="119420"/>
                </a:lnTo>
                <a:lnTo>
                  <a:pt x="2349000" y="162662"/>
                </a:lnTo>
                <a:lnTo>
                  <a:pt x="2349000" y="1322564"/>
                </a:lnTo>
                <a:lnTo>
                  <a:pt x="2343189" y="1365806"/>
                </a:lnTo>
                <a:lnTo>
                  <a:pt x="2326791" y="1404663"/>
                </a:lnTo>
                <a:lnTo>
                  <a:pt x="2301357" y="1437584"/>
                </a:lnTo>
                <a:lnTo>
                  <a:pt x="2268436" y="1463018"/>
                </a:lnTo>
                <a:lnTo>
                  <a:pt x="2229579" y="1479416"/>
                </a:lnTo>
                <a:lnTo>
                  <a:pt x="2186337" y="1485227"/>
                </a:lnTo>
                <a:lnTo>
                  <a:pt x="162662" y="1485227"/>
                </a:lnTo>
                <a:lnTo>
                  <a:pt x="119420" y="1479416"/>
                </a:lnTo>
                <a:lnTo>
                  <a:pt x="80563" y="1463018"/>
                </a:lnTo>
                <a:lnTo>
                  <a:pt x="47642" y="1437584"/>
                </a:lnTo>
                <a:lnTo>
                  <a:pt x="22208" y="1404663"/>
                </a:lnTo>
                <a:lnTo>
                  <a:pt x="5810" y="1365806"/>
                </a:lnTo>
                <a:lnTo>
                  <a:pt x="0" y="1322564"/>
                </a:lnTo>
                <a:lnTo>
                  <a:pt x="0" y="162662"/>
                </a:lnTo>
                <a:close/>
              </a:path>
            </a:pathLst>
          </a:custGeom>
          <a:ln w="28575">
            <a:solidFill>
              <a:srgbClr val="4472C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7213631" y="2877311"/>
            <a:ext cx="1739264" cy="553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latin typeface="Arial"/>
                <a:cs typeface="Arial"/>
              </a:rPr>
              <a:t>R-</a:t>
            </a:r>
            <a:r>
              <a:rPr dirty="0" sz="1700" spc="-25" b="1">
                <a:latin typeface="Arial"/>
                <a:cs typeface="Arial"/>
              </a:rPr>
              <a:t>RCT</a:t>
            </a:r>
            <a:endParaRPr sz="17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dirty="0" sz="1700" b="1">
                <a:latin typeface="Arial"/>
                <a:cs typeface="Arial"/>
              </a:rPr>
              <a:t>Web</a:t>
            </a:r>
            <a:r>
              <a:rPr dirty="0" sz="1700" spc="-25" b="1">
                <a:latin typeface="Arial"/>
                <a:cs typeface="Arial"/>
              </a:rPr>
              <a:t> </a:t>
            </a:r>
            <a:r>
              <a:rPr dirty="0" sz="1700" spc="-10" b="1">
                <a:latin typeface="Arial"/>
                <a:cs typeface="Arial"/>
              </a:rPr>
              <a:t>Application</a:t>
            </a:r>
            <a:endParaRPr sz="17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948492" y="1840992"/>
            <a:ext cx="8780145" cy="3446779"/>
            <a:chOff x="948492" y="1840992"/>
            <a:chExt cx="8780145" cy="3446779"/>
          </a:xfrm>
        </p:grpSpPr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70357" y="3561268"/>
              <a:ext cx="1469800" cy="588609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9259128" y="3539572"/>
              <a:ext cx="455295" cy="0"/>
            </a:xfrm>
            <a:custGeom>
              <a:avLst/>
              <a:gdLst/>
              <a:ahLst/>
              <a:cxnLst/>
              <a:rect l="l" t="t" r="r" b="b"/>
              <a:pathLst>
                <a:path w="455295" h="0">
                  <a:moveTo>
                    <a:pt x="0" y="1"/>
                  </a:moveTo>
                  <a:lnTo>
                    <a:pt x="455001" y="0"/>
                  </a:lnTo>
                </a:path>
              </a:pathLst>
            </a:custGeom>
            <a:ln w="2857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550219" y="2522524"/>
              <a:ext cx="2344420" cy="782320"/>
            </a:xfrm>
            <a:custGeom>
              <a:avLst/>
              <a:gdLst/>
              <a:ahLst/>
              <a:cxnLst/>
              <a:rect l="l" t="t" r="r" b="b"/>
              <a:pathLst>
                <a:path w="2344420" h="782320">
                  <a:moveTo>
                    <a:pt x="436562" y="42862"/>
                  </a:moveTo>
                  <a:lnTo>
                    <a:pt x="407987" y="28575"/>
                  </a:lnTo>
                  <a:lnTo>
                    <a:pt x="350837" y="0"/>
                  </a:lnTo>
                  <a:lnTo>
                    <a:pt x="350837" y="28575"/>
                  </a:lnTo>
                  <a:lnTo>
                    <a:pt x="0" y="28575"/>
                  </a:lnTo>
                  <a:lnTo>
                    <a:pt x="0" y="57150"/>
                  </a:lnTo>
                  <a:lnTo>
                    <a:pt x="350837" y="57150"/>
                  </a:lnTo>
                  <a:lnTo>
                    <a:pt x="350837" y="85725"/>
                  </a:lnTo>
                  <a:lnTo>
                    <a:pt x="407987" y="57150"/>
                  </a:lnTo>
                  <a:lnTo>
                    <a:pt x="436562" y="42862"/>
                  </a:lnTo>
                  <a:close/>
                </a:path>
                <a:path w="2344420" h="782320">
                  <a:moveTo>
                    <a:pt x="2344280" y="782180"/>
                  </a:moveTo>
                  <a:lnTo>
                    <a:pt x="2337206" y="731405"/>
                  </a:lnTo>
                  <a:lnTo>
                    <a:pt x="2331047" y="687260"/>
                  </a:lnTo>
                  <a:lnTo>
                    <a:pt x="2307501" y="703440"/>
                  </a:lnTo>
                  <a:lnTo>
                    <a:pt x="1846719" y="32943"/>
                  </a:lnTo>
                  <a:lnTo>
                    <a:pt x="1823161" y="49136"/>
                  </a:lnTo>
                  <a:lnTo>
                    <a:pt x="2283955" y="719632"/>
                  </a:lnTo>
                  <a:lnTo>
                    <a:pt x="2260396" y="735812"/>
                  </a:lnTo>
                  <a:lnTo>
                    <a:pt x="2344280" y="78218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9613" y="3828927"/>
              <a:ext cx="590813" cy="376188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054851" y="3824164"/>
              <a:ext cx="600710" cy="386080"/>
            </a:xfrm>
            <a:custGeom>
              <a:avLst/>
              <a:gdLst/>
              <a:ahLst/>
              <a:cxnLst/>
              <a:rect l="l" t="t" r="r" b="b"/>
              <a:pathLst>
                <a:path w="600710" h="386079">
                  <a:moveTo>
                    <a:pt x="0" y="0"/>
                  </a:moveTo>
                  <a:lnTo>
                    <a:pt x="600338" y="0"/>
                  </a:lnTo>
                  <a:lnTo>
                    <a:pt x="600338" y="385714"/>
                  </a:lnTo>
                  <a:lnTo>
                    <a:pt x="0" y="3857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79312" y="3821423"/>
              <a:ext cx="590812" cy="35988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3474549" y="3816660"/>
              <a:ext cx="600710" cy="369570"/>
            </a:xfrm>
            <a:custGeom>
              <a:avLst/>
              <a:gdLst/>
              <a:ahLst/>
              <a:cxnLst/>
              <a:rect l="l" t="t" r="r" b="b"/>
              <a:pathLst>
                <a:path w="600710" h="369570">
                  <a:moveTo>
                    <a:pt x="0" y="0"/>
                  </a:moveTo>
                  <a:lnTo>
                    <a:pt x="600338" y="0"/>
                  </a:lnTo>
                  <a:lnTo>
                    <a:pt x="600338" y="369408"/>
                  </a:lnTo>
                  <a:lnTo>
                    <a:pt x="0" y="36940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58016" y="4901659"/>
              <a:ext cx="752377" cy="376188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953254" y="4896896"/>
              <a:ext cx="762000" cy="386080"/>
            </a:xfrm>
            <a:custGeom>
              <a:avLst/>
              <a:gdLst/>
              <a:ahLst/>
              <a:cxnLst/>
              <a:rect l="l" t="t" r="r" b="b"/>
              <a:pathLst>
                <a:path w="762000" h="386079">
                  <a:moveTo>
                    <a:pt x="0" y="0"/>
                  </a:moveTo>
                  <a:lnTo>
                    <a:pt x="761903" y="0"/>
                  </a:lnTo>
                  <a:lnTo>
                    <a:pt x="761903" y="385714"/>
                  </a:lnTo>
                  <a:lnTo>
                    <a:pt x="0" y="38571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73381" y="4909818"/>
              <a:ext cx="736056" cy="368028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2268618" y="4905055"/>
              <a:ext cx="746125" cy="377825"/>
            </a:xfrm>
            <a:custGeom>
              <a:avLst/>
              <a:gdLst/>
              <a:ahLst/>
              <a:cxnLst/>
              <a:rect l="l" t="t" r="r" b="b"/>
              <a:pathLst>
                <a:path w="746125" h="377825">
                  <a:moveTo>
                    <a:pt x="0" y="0"/>
                  </a:moveTo>
                  <a:lnTo>
                    <a:pt x="745582" y="0"/>
                  </a:lnTo>
                  <a:lnTo>
                    <a:pt x="745582" y="377554"/>
                  </a:lnTo>
                  <a:lnTo>
                    <a:pt x="0" y="3775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266373" y="3813297"/>
              <a:ext cx="563111" cy="333837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2264785" y="3811709"/>
              <a:ext cx="566420" cy="379095"/>
            </a:xfrm>
            <a:custGeom>
              <a:avLst/>
              <a:gdLst/>
              <a:ahLst/>
              <a:cxnLst/>
              <a:rect l="l" t="t" r="r" b="b"/>
              <a:pathLst>
                <a:path w="566419" h="379095">
                  <a:moveTo>
                    <a:pt x="0" y="0"/>
                  </a:moveTo>
                  <a:lnTo>
                    <a:pt x="566287" y="0"/>
                  </a:lnTo>
                  <a:lnTo>
                    <a:pt x="566287" y="378742"/>
                  </a:lnTo>
                  <a:lnTo>
                    <a:pt x="0" y="378742"/>
                  </a:lnTo>
                  <a:lnTo>
                    <a:pt x="0" y="0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490777" y="4909818"/>
              <a:ext cx="736057" cy="368028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940808" y="1840992"/>
              <a:ext cx="1475232" cy="1575815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020055" y="1905000"/>
              <a:ext cx="1362455" cy="1310639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4986790" y="1866371"/>
              <a:ext cx="1383030" cy="1485265"/>
            </a:xfrm>
            <a:custGeom>
              <a:avLst/>
              <a:gdLst/>
              <a:ahLst/>
              <a:cxnLst/>
              <a:rect l="l" t="t" r="r" b="b"/>
              <a:pathLst>
                <a:path w="1383029" h="1485264">
                  <a:moveTo>
                    <a:pt x="1152281" y="0"/>
                  </a:moveTo>
                  <a:lnTo>
                    <a:pt x="230461" y="0"/>
                  </a:lnTo>
                  <a:lnTo>
                    <a:pt x="184015" y="4682"/>
                  </a:lnTo>
                  <a:lnTo>
                    <a:pt x="140755" y="18110"/>
                  </a:lnTo>
                  <a:lnTo>
                    <a:pt x="101608" y="39359"/>
                  </a:lnTo>
                  <a:lnTo>
                    <a:pt x="67500" y="67500"/>
                  </a:lnTo>
                  <a:lnTo>
                    <a:pt x="39359" y="101608"/>
                  </a:lnTo>
                  <a:lnTo>
                    <a:pt x="18110" y="140755"/>
                  </a:lnTo>
                  <a:lnTo>
                    <a:pt x="4682" y="184015"/>
                  </a:lnTo>
                  <a:lnTo>
                    <a:pt x="0" y="230461"/>
                  </a:lnTo>
                  <a:lnTo>
                    <a:pt x="0" y="1254762"/>
                  </a:lnTo>
                  <a:lnTo>
                    <a:pt x="4682" y="1301208"/>
                  </a:lnTo>
                  <a:lnTo>
                    <a:pt x="18110" y="1344467"/>
                  </a:lnTo>
                  <a:lnTo>
                    <a:pt x="39359" y="1383615"/>
                  </a:lnTo>
                  <a:lnTo>
                    <a:pt x="67500" y="1417722"/>
                  </a:lnTo>
                  <a:lnTo>
                    <a:pt x="101608" y="1445863"/>
                  </a:lnTo>
                  <a:lnTo>
                    <a:pt x="140755" y="1467112"/>
                  </a:lnTo>
                  <a:lnTo>
                    <a:pt x="184015" y="1480540"/>
                  </a:lnTo>
                  <a:lnTo>
                    <a:pt x="230461" y="1485223"/>
                  </a:lnTo>
                  <a:lnTo>
                    <a:pt x="1152281" y="1485223"/>
                  </a:lnTo>
                  <a:lnTo>
                    <a:pt x="1198727" y="1480540"/>
                  </a:lnTo>
                  <a:lnTo>
                    <a:pt x="1241987" y="1467112"/>
                  </a:lnTo>
                  <a:lnTo>
                    <a:pt x="1281134" y="1445863"/>
                  </a:lnTo>
                  <a:lnTo>
                    <a:pt x="1315242" y="1417722"/>
                  </a:lnTo>
                  <a:lnTo>
                    <a:pt x="1343383" y="1383615"/>
                  </a:lnTo>
                  <a:lnTo>
                    <a:pt x="1364632" y="1344467"/>
                  </a:lnTo>
                  <a:lnTo>
                    <a:pt x="1378060" y="1301208"/>
                  </a:lnTo>
                  <a:lnTo>
                    <a:pt x="1382742" y="1254762"/>
                  </a:lnTo>
                  <a:lnTo>
                    <a:pt x="1382742" y="230461"/>
                  </a:lnTo>
                  <a:lnTo>
                    <a:pt x="1378060" y="184015"/>
                  </a:lnTo>
                  <a:lnTo>
                    <a:pt x="1364632" y="140755"/>
                  </a:lnTo>
                  <a:lnTo>
                    <a:pt x="1343383" y="101608"/>
                  </a:lnTo>
                  <a:lnTo>
                    <a:pt x="1315242" y="67500"/>
                  </a:lnTo>
                  <a:lnTo>
                    <a:pt x="1281134" y="39359"/>
                  </a:lnTo>
                  <a:lnTo>
                    <a:pt x="1241987" y="18110"/>
                  </a:lnTo>
                  <a:lnTo>
                    <a:pt x="1198727" y="4682"/>
                  </a:lnTo>
                  <a:lnTo>
                    <a:pt x="1152281" y="0"/>
                  </a:lnTo>
                  <a:close/>
                </a:path>
              </a:pathLst>
            </a:custGeom>
            <a:solidFill>
              <a:srgbClr val="657D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986790" y="1866371"/>
              <a:ext cx="1383030" cy="1485265"/>
            </a:xfrm>
            <a:custGeom>
              <a:avLst/>
              <a:gdLst/>
              <a:ahLst/>
              <a:cxnLst/>
              <a:rect l="l" t="t" r="r" b="b"/>
              <a:pathLst>
                <a:path w="1383029" h="1485264">
                  <a:moveTo>
                    <a:pt x="0" y="230461"/>
                  </a:moveTo>
                  <a:lnTo>
                    <a:pt x="4682" y="184015"/>
                  </a:lnTo>
                  <a:lnTo>
                    <a:pt x="18110" y="140755"/>
                  </a:lnTo>
                  <a:lnTo>
                    <a:pt x="39359" y="101608"/>
                  </a:lnTo>
                  <a:lnTo>
                    <a:pt x="67500" y="67500"/>
                  </a:lnTo>
                  <a:lnTo>
                    <a:pt x="101608" y="39359"/>
                  </a:lnTo>
                  <a:lnTo>
                    <a:pt x="140755" y="18110"/>
                  </a:lnTo>
                  <a:lnTo>
                    <a:pt x="184015" y="4682"/>
                  </a:lnTo>
                  <a:lnTo>
                    <a:pt x="230461" y="0"/>
                  </a:lnTo>
                  <a:lnTo>
                    <a:pt x="1152281" y="0"/>
                  </a:lnTo>
                  <a:lnTo>
                    <a:pt x="1198727" y="4682"/>
                  </a:lnTo>
                  <a:lnTo>
                    <a:pt x="1241987" y="18110"/>
                  </a:lnTo>
                  <a:lnTo>
                    <a:pt x="1281134" y="39359"/>
                  </a:lnTo>
                  <a:lnTo>
                    <a:pt x="1315242" y="67500"/>
                  </a:lnTo>
                  <a:lnTo>
                    <a:pt x="1343383" y="101608"/>
                  </a:lnTo>
                  <a:lnTo>
                    <a:pt x="1364632" y="140755"/>
                  </a:lnTo>
                  <a:lnTo>
                    <a:pt x="1378060" y="184015"/>
                  </a:lnTo>
                  <a:lnTo>
                    <a:pt x="1382743" y="230461"/>
                  </a:lnTo>
                  <a:lnTo>
                    <a:pt x="1382743" y="1254762"/>
                  </a:lnTo>
                  <a:lnTo>
                    <a:pt x="1378060" y="1301207"/>
                  </a:lnTo>
                  <a:lnTo>
                    <a:pt x="1364632" y="1344467"/>
                  </a:lnTo>
                  <a:lnTo>
                    <a:pt x="1343383" y="1383614"/>
                  </a:lnTo>
                  <a:lnTo>
                    <a:pt x="1315242" y="1417722"/>
                  </a:lnTo>
                  <a:lnTo>
                    <a:pt x="1281134" y="1445863"/>
                  </a:lnTo>
                  <a:lnTo>
                    <a:pt x="1241987" y="1467112"/>
                  </a:lnTo>
                  <a:lnTo>
                    <a:pt x="1198727" y="1480540"/>
                  </a:lnTo>
                  <a:lnTo>
                    <a:pt x="1152281" y="1485223"/>
                  </a:lnTo>
                  <a:lnTo>
                    <a:pt x="230461" y="1485223"/>
                  </a:lnTo>
                  <a:lnTo>
                    <a:pt x="184015" y="1480540"/>
                  </a:lnTo>
                  <a:lnTo>
                    <a:pt x="140755" y="1467112"/>
                  </a:lnTo>
                  <a:lnTo>
                    <a:pt x="101608" y="1445863"/>
                  </a:lnTo>
                  <a:lnTo>
                    <a:pt x="67500" y="1417722"/>
                  </a:lnTo>
                  <a:lnTo>
                    <a:pt x="39359" y="1383614"/>
                  </a:lnTo>
                  <a:lnTo>
                    <a:pt x="18110" y="1344467"/>
                  </a:lnTo>
                  <a:lnTo>
                    <a:pt x="4682" y="1301207"/>
                  </a:lnTo>
                  <a:lnTo>
                    <a:pt x="0" y="1254762"/>
                  </a:lnTo>
                  <a:lnTo>
                    <a:pt x="0" y="230461"/>
                  </a:lnTo>
                  <a:close/>
                </a:path>
              </a:pathLst>
            </a:custGeom>
            <a:ln w="9525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5158256" y="1967484"/>
            <a:ext cx="1040765" cy="10896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99600"/>
              </a:lnSpc>
              <a:spcBef>
                <a:spcPts val="105"/>
              </a:spcBef>
            </a:pP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Data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collected</a:t>
            </a:r>
            <a:r>
              <a:rPr dirty="0" sz="1400" spc="-6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as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part</a:t>
            </a:r>
            <a:r>
              <a:rPr dirty="0" sz="14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FFFFFF"/>
                </a:solidFill>
                <a:latin typeface="Arial"/>
                <a:cs typeface="Arial"/>
              </a:rPr>
              <a:t>of </a:t>
            </a:r>
            <a:r>
              <a:rPr dirty="0" sz="1400" spc="-10" b="1">
                <a:solidFill>
                  <a:srgbClr val="FFFFFF"/>
                </a:solidFill>
                <a:latin typeface="Arial"/>
                <a:cs typeface="Arial"/>
              </a:rPr>
              <a:t>routine </a:t>
            </a:r>
            <a:r>
              <a:rPr dirty="0" sz="1400" b="1">
                <a:solidFill>
                  <a:srgbClr val="FFFFFF"/>
                </a:solidFill>
                <a:latin typeface="Arial"/>
                <a:cs typeface="Arial"/>
              </a:rPr>
              <a:t>clinical</a:t>
            </a:r>
            <a:r>
              <a:rPr dirty="0" sz="1400" spc="-4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1063542" y="2619829"/>
            <a:ext cx="5831205" cy="2159635"/>
            <a:chOff x="1063542" y="2619829"/>
            <a:chExt cx="5831205" cy="2159635"/>
          </a:xfrm>
        </p:grpSpPr>
        <p:sp>
          <p:nvSpPr>
            <p:cNvPr id="42" name="object 42" descr=""/>
            <p:cNvSpPr/>
            <p:nvPr/>
          </p:nvSpPr>
          <p:spPr>
            <a:xfrm>
              <a:off x="4576521" y="3845763"/>
              <a:ext cx="2318385" cy="933450"/>
            </a:xfrm>
            <a:custGeom>
              <a:avLst/>
              <a:gdLst/>
              <a:ahLst/>
              <a:cxnLst/>
              <a:rect l="l" t="t" r="r" b="b"/>
              <a:pathLst>
                <a:path w="2318384" h="933450">
                  <a:moveTo>
                    <a:pt x="436575" y="890485"/>
                  </a:moveTo>
                  <a:lnTo>
                    <a:pt x="350850" y="847623"/>
                  </a:lnTo>
                  <a:lnTo>
                    <a:pt x="350850" y="876198"/>
                  </a:lnTo>
                  <a:lnTo>
                    <a:pt x="0" y="876198"/>
                  </a:lnTo>
                  <a:lnTo>
                    <a:pt x="0" y="904773"/>
                  </a:lnTo>
                  <a:lnTo>
                    <a:pt x="350850" y="904773"/>
                  </a:lnTo>
                  <a:lnTo>
                    <a:pt x="350850" y="933348"/>
                  </a:lnTo>
                  <a:lnTo>
                    <a:pt x="408000" y="904773"/>
                  </a:lnTo>
                  <a:lnTo>
                    <a:pt x="436575" y="890485"/>
                  </a:lnTo>
                  <a:close/>
                </a:path>
                <a:path w="2318384" h="933450">
                  <a:moveTo>
                    <a:pt x="2317978" y="0"/>
                  </a:moveTo>
                  <a:lnTo>
                    <a:pt x="2235428" y="48704"/>
                  </a:lnTo>
                  <a:lnTo>
                    <a:pt x="2259419" y="64223"/>
                  </a:lnTo>
                  <a:lnTo>
                    <a:pt x="1831124" y="726414"/>
                  </a:lnTo>
                  <a:lnTo>
                    <a:pt x="1855114" y="741934"/>
                  </a:lnTo>
                  <a:lnTo>
                    <a:pt x="2283422" y="79743"/>
                  </a:lnTo>
                  <a:lnTo>
                    <a:pt x="2307412" y="95262"/>
                  </a:lnTo>
                  <a:lnTo>
                    <a:pt x="2312187" y="52235"/>
                  </a:lnTo>
                  <a:lnTo>
                    <a:pt x="2317978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73067" y="2629354"/>
              <a:ext cx="671203" cy="446522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068305" y="2624592"/>
              <a:ext cx="681355" cy="456565"/>
            </a:xfrm>
            <a:custGeom>
              <a:avLst/>
              <a:gdLst/>
              <a:ahLst/>
              <a:cxnLst/>
              <a:rect l="l" t="t" r="r" b="b"/>
              <a:pathLst>
                <a:path w="681355" h="456564">
                  <a:moveTo>
                    <a:pt x="0" y="0"/>
                  </a:moveTo>
                  <a:lnTo>
                    <a:pt x="680728" y="0"/>
                  </a:lnTo>
                  <a:lnTo>
                    <a:pt x="680728" y="456048"/>
                  </a:lnTo>
                  <a:lnTo>
                    <a:pt x="0" y="456048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5" name="object 45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  <p:sp>
        <p:nvSpPr>
          <p:cNvPr id="46" name="object 46" descr=""/>
          <p:cNvSpPr txBox="1"/>
          <p:nvPr/>
        </p:nvSpPr>
        <p:spPr>
          <a:xfrm>
            <a:off x="891853" y="4135628"/>
            <a:ext cx="895985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273685" marR="5080" indent="-261620">
              <a:lnSpc>
                <a:spcPts val="2090"/>
              </a:lnSpc>
              <a:spcBef>
                <a:spcPts val="225"/>
              </a:spcBef>
            </a:pPr>
            <a:r>
              <a:rPr dirty="0" sz="1800" spc="-10" b="1">
                <a:latin typeface="Calibri"/>
                <a:cs typeface="Calibri"/>
              </a:rPr>
              <a:t>Denmark </a:t>
            </a:r>
            <a:r>
              <a:rPr dirty="0" sz="1800" spc="-25" b="1">
                <a:latin typeface="Calibri"/>
                <a:cs typeface="Calibri"/>
              </a:rPr>
              <a:t>331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7" name="object 47" descr=""/>
          <p:cNvSpPr txBox="1"/>
          <p:nvPr/>
        </p:nvSpPr>
        <p:spPr>
          <a:xfrm>
            <a:off x="2258640" y="4135628"/>
            <a:ext cx="619760" cy="56515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35255" marR="5080" indent="-123189">
              <a:lnSpc>
                <a:spcPts val="2090"/>
              </a:lnSpc>
              <a:spcBef>
                <a:spcPts val="225"/>
              </a:spcBef>
            </a:pPr>
            <a:r>
              <a:rPr dirty="0" sz="1800" spc="-10" b="1">
                <a:latin typeface="Calibri"/>
                <a:cs typeface="Calibri"/>
              </a:rPr>
              <a:t>Serbia </a:t>
            </a:r>
            <a:r>
              <a:rPr dirty="0" sz="1800" spc="-25" b="1">
                <a:latin typeface="Calibri"/>
                <a:cs typeface="Calibri"/>
              </a:rPr>
              <a:t>318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3434962" y="4141723"/>
            <a:ext cx="72136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244475" marR="5080" indent="-231775">
              <a:lnSpc>
                <a:spcPts val="2110"/>
              </a:lnSpc>
              <a:spcBef>
                <a:spcPts val="210"/>
              </a:spcBef>
            </a:pPr>
            <a:r>
              <a:rPr dirty="0" sz="1800" spc="-10" b="1">
                <a:latin typeface="Calibri"/>
                <a:cs typeface="Calibri"/>
              </a:rPr>
              <a:t>Finland </a:t>
            </a:r>
            <a:r>
              <a:rPr dirty="0" sz="1800" spc="-25" b="1">
                <a:latin typeface="Calibri"/>
                <a:cs typeface="Calibri"/>
              </a:rPr>
              <a:t>64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984403" y="5242052"/>
            <a:ext cx="58864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77800" marR="5080" indent="-165735">
              <a:lnSpc>
                <a:spcPts val="2110"/>
              </a:lnSpc>
              <a:spcBef>
                <a:spcPts val="210"/>
              </a:spcBef>
            </a:pPr>
            <a:r>
              <a:rPr dirty="0" sz="1800" spc="-10" b="1">
                <a:latin typeface="Calibri"/>
                <a:cs typeface="Calibri"/>
              </a:rPr>
              <a:t>Latvia </a:t>
            </a:r>
            <a:r>
              <a:rPr dirty="0" sz="1800" spc="-25" b="1">
                <a:latin typeface="Calibri"/>
                <a:cs typeface="Calibri"/>
              </a:rPr>
              <a:t>14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2193999" y="5239003"/>
            <a:ext cx="86614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316865" marR="5080" indent="-304800">
              <a:lnSpc>
                <a:spcPts val="2110"/>
              </a:lnSpc>
              <a:spcBef>
                <a:spcPts val="210"/>
              </a:spcBef>
            </a:pPr>
            <a:r>
              <a:rPr dirty="0" sz="1800" spc="-20" b="1">
                <a:latin typeface="Calibri"/>
                <a:cs typeface="Calibri"/>
              </a:rPr>
              <a:t>Australia </a:t>
            </a:r>
            <a:r>
              <a:rPr dirty="0" sz="1800" spc="-25" b="1">
                <a:latin typeface="Calibri"/>
                <a:cs typeface="Calibri"/>
              </a:rPr>
              <a:t>13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3273515" y="5239003"/>
            <a:ext cx="1257300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570230" marR="5080" indent="-558165">
              <a:lnSpc>
                <a:spcPts val="2110"/>
              </a:lnSpc>
              <a:spcBef>
                <a:spcPts val="210"/>
              </a:spcBef>
            </a:pPr>
            <a:r>
              <a:rPr dirty="0" sz="1800" b="1">
                <a:latin typeface="Calibri"/>
                <a:cs typeface="Calibri"/>
              </a:rPr>
              <a:t>New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Zealand </a:t>
            </a:r>
            <a:r>
              <a:rPr dirty="0" sz="1800" spc="-50" b="1">
                <a:latin typeface="Calibri"/>
                <a:cs typeface="Calibri"/>
              </a:rPr>
              <a:t>6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8392" y="777477"/>
            <a:ext cx="1413024" cy="53712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2313" y="784298"/>
            <a:ext cx="2602185" cy="419248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383966" y="784298"/>
            <a:ext cx="1750060" cy="419734"/>
            <a:chOff x="5383966" y="784298"/>
            <a:chExt cx="1750060" cy="419734"/>
          </a:xfrm>
        </p:grpSpPr>
        <p:sp>
          <p:nvSpPr>
            <p:cNvPr id="5" name="object 5" descr=""/>
            <p:cNvSpPr/>
            <p:nvPr/>
          </p:nvSpPr>
          <p:spPr>
            <a:xfrm>
              <a:off x="5390316" y="790648"/>
              <a:ext cx="1564640" cy="407034"/>
            </a:xfrm>
            <a:custGeom>
              <a:avLst/>
              <a:gdLst/>
              <a:ahLst/>
              <a:cxnLst/>
              <a:rect l="l" t="t" r="r" b="b"/>
              <a:pathLst>
                <a:path w="1564640" h="407034">
                  <a:moveTo>
                    <a:pt x="1008706" y="103682"/>
                  </a:moveTo>
                  <a:lnTo>
                    <a:pt x="959047" y="111732"/>
                  </a:lnTo>
                  <a:lnTo>
                    <a:pt x="917575" y="135879"/>
                  </a:lnTo>
                  <a:lnTo>
                    <a:pt x="884013" y="185060"/>
                  </a:lnTo>
                  <a:lnTo>
                    <a:pt x="872826" y="255115"/>
                  </a:lnTo>
                  <a:lnTo>
                    <a:pt x="875171" y="289665"/>
                  </a:lnTo>
                  <a:lnTo>
                    <a:pt x="893929" y="345872"/>
                  </a:lnTo>
                  <a:lnTo>
                    <a:pt x="930560" y="384600"/>
                  </a:lnTo>
                  <a:lnTo>
                    <a:pt x="979741" y="404109"/>
                  </a:lnTo>
                  <a:lnTo>
                    <a:pt x="1008706" y="406548"/>
                  </a:lnTo>
                  <a:lnTo>
                    <a:pt x="1027303" y="405440"/>
                  </a:lnTo>
                  <a:lnTo>
                    <a:pt x="1078693" y="388813"/>
                  </a:lnTo>
                  <a:lnTo>
                    <a:pt x="1108054" y="366166"/>
                  </a:lnTo>
                  <a:lnTo>
                    <a:pt x="1008706" y="366166"/>
                  </a:lnTo>
                  <a:lnTo>
                    <a:pt x="991046" y="364426"/>
                  </a:lnTo>
                  <a:lnTo>
                    <a:pt x="947587" y="338471"/>
                  </a:lnTo>
                  <a:lnTo>
                    <a:pt x="929375" y="303785"/>
                  </a:lnTo>
                  <a:lnTo>
                    <a:pt x="923303" y="255115"/>
                  </a:lnTo>
                  <a:lnTo>
                    <a:pt x="924821" y="229041"/>
                  </a:lnTo>
                  <a:lnTo>
                    <a:pt x="936963" y="187431"/>
                  </a:lnTo>
                  <a:lnTo>
                    <a:pt x="975009" y="151227"/>
                  </a:lnTo>
                  <a:lnTo>
                    <a:pt x="1008706" y="144338"/>
                  </a:lnTo>
                  <a:lnTo>
                    <a:pt x="1107548" y="144338"/>
                  </a:lnTo>
                  <a:lnTo>
                    <a:pt x="1106387" y="142836"/>
                  </a:lnTo>
                  <a:lnTo>
                    <a:pt x="1086060" y="125707"/>
                  </a:lnTo>
                  <a:lnTo>
                    <a:pt x="1063004" y="113471"/>
                  </a:lnTo>
                  <a:lnTo>
                    <a:pt x="1037219" y="106129"/>
                  </a:lnTo>
                  <a:lnTo>
                    <a:pt x="1008706" y="103682"/>
                  </a:lnTo>
                  <a:close/>
                </a:path>
                <a:path w="1564640" h="407034">
                  <a:moveTo>
                    <a:pt x="1107548" y="144338"/>
                  </a:moveTo>
                  <a:lnTo>
                    <a:pt x="1008706" y="144338"/>
                  </a:lnTo>
                  <a:lnTo>
                    <a:pt x="1026109" y="146068"/>
                  </a:lnTo>
                  <a:lnTo>
                    <a:pt x="1042028" y="151261"/>
                  </a:lnTo>
                  <a:lnTo>
                    <a:pt x="1080100" y="187508"/>
                  </a:lnTo>
                  <a:lnTo>
                    <a:pt x="1092310" y="228230"/>
                  </a:lnTo>
                  <a:lnTo>
                    <a:pt x="1093743" y="255115"/>
                  </a:lnTo>
                  <a:lnTo>
                    <a:pt x="1092319" y="280166"/>
                  </a:lnTo>
                  <a:lnTo>
                    <a:pt x="1080177" y="322595"/>
                  </a:lnTo>
                  <a:lnTo>
                    <a:pt x="1042199" y="359208"/>
                  </a:lnTo>
                  <a:lnTo>
                    <a:pt x="1008706" y="366166"/>
                  </a:lnTo>
                  <a:lnTo>
                    <a:pt x="1108054" y="366166"/>
                  </a:lnTo>
                  <a:lnTo>
                    <a:pt x="1134875" y="321495"/>
                  </a:lnTo>
                  <a:lnTo>
                    <a:pt x="1143265" y="277498"/>
                  </a:lnTo>
                  <a:lnTo>
                    <a:pt x="1144314" y="251023"/>
                  </a:lnTo>
                  <a:lnTo>
                    <a:pt x="1141943" y="218374"/>
                  </a:lnTo>
                  <a:lnTo>
                    <a:pt x="1134832" y="189460"/>
                  </a:lnTo>
                  <a:lnTo>
                    <a:pt x="1122980" y="164281"/>
                  </a:lnTo>
                  <a:lnTo>
                    <a:pt x="1107548" y="144338"/>
                  </a:lnTo>
                  <a:close/>
                </a:path>
                <a:path w="1564640" h="407034">
                  <a:moveTo>
                    <a:pt x="449906" y="103682"/>
                  </a:moveTo>
                  <a:lnTo>
                    <a:pt x="400247" y="111732"/>
                  </a:lnTo>
                  <a:lnTo>
                    <a:pt x="358775" y="135879"/>
                  </a:lnTo>
                  <a:lnTo>
                    <a:pt x="325213" y="185060"/>
                  </a:lnTo>
                  <a:lnTo>
                    <a:pt x="314026" y="255115"/>
                  </a:lnTo>
                  <a:lnTo>
                    <a:pt x="316371" y="289665"/>
                  </a:lnTo>
                  <a:lnTo>
                    <a:pt x="335129" y="345872"/>
                  </a:lnTo>
                  <a:lnTo>
                    <a:pt x="371760" y="384600"/>
                  </a:lnTo>
                  <a:lnTo>
                    <a:pt x="420941" y="404109"/>
                  </a:lnTo>
                  <a:lnTo>
                    <a:pt x="449906" y="406548"/>
                  </a:lnTo>
                  <a:lnTo>
                    <a:pt x="468503" y="405440"/>
                  </a:lnTo>
                  <a:lnTo>
                    <a:pt x="519893" y="388813"/>
                  </a:lnTo>
                  <a:lnTo>
                    <a:pt x="549254" y="366166"/>
                  </a:lnTo>
                  <a:lnTo>
                    <a:pt x="449906" y="366166"/>
                  </a:lnTo>
                  <a:lnTo>
                    <a:pt x="432247" y="364426"/>
                  </a:lnTo>
                  <a:lnTo>
                    <a:pt x="388787" y="338471"/>
                  </a:lnTo>
                  <a:lnTo>
                    <a:pt x="370575" y="303785"/>
                  </a:lnTo>
                  <a:lnTo>
                    <a:pt x="364503" y="255115"/>
                  </a:lnTo>
                  <a:lnTo>
                    <a:pt x="366021" y="229041"/>
                  </a:lnTo>
                  <a:lnTo>
                    <a:pt x="378163" y="187431"/>
                  </a:lnTo>
                  <a:lnTo>
                    <a:pt x="416209" y="151227"/>
                  </a:lnTo>
                  <a:lnTo>
                    <a:pt x="449906" y="144338"/>
                  </a:lnTo>
                  <a:lnTo>
                    <a:pt x="548749" y="144338"/>
                  </a:lnTo>
                  <a:lnTo>
                    <a:pt x="547588" y="142836"/>
                  </a:lnTo>
                  <a:lnTo>
                    <a:pt x="527260" y="125707"/>
                  </a:lnTo>
                  <a:lnTo>
                    <a:pt x="504204" y="113471"/>
                  </a:lnTo>
                  <a:lnTo>
                    <a:pt x="478419" y="106129"/>
                  </a:lnTo>
                  <a:lnTo>
                    <a:pt x="449906" y="103682"/>
                  </a:lnTo>
                  <a:close/>
                </a:path>
                <a:path w="1564640" h="407034">
                  <a:moveTo>
                    <a:pt x="548749" y="144338"/>
                  </a:moveTo>
                  <a:lnTo>
                    <a:pt x="449906" y="144338"/>
                  </a:lnTo>
                  <a:lnTo>
                    <a:pt x="467309" y="146068"/>
                  </a:lnTo>
                  <a:lnTo>
                    <a:pt x="483228" y="151261"/>
                  </a:lnTo>
                  <a:lnTo>
                    <a:pt x="521300" y="187508"/>
                  </a:lnTo>
                  <a:lnTo>
                    <a:pt x="533510" y="228230"/>
                  </a:lnTo>
                  <a:lnTo>
                    <a:pt x="534943" y="255115"/>
                  </a:lnTo>
                  <a:lnTo>
                    <a:pt x="533519" y="280166"/>
                  </a:lnTo>
                  <a:lnTo>
                    <a:pt x="521377" y="322595"/>
                  </a:lnTo>
                  <a:lnTo>
                    <a:pt x="483399" y="359208"/>
                  </a:lnTo>
                  <a:lnTo>
                    <a:pt x="449906" y="366166"/>
                  </a:lnTo>
                  <a:lnTo>
                    <a:pt x="549254" y="366166"/>
                  </a:lnTo>
                  <a:lnTo>
                    <a:pt x="576075" y="321495"/>
                  </a:lnTo>
                  <a:lnTo>
                    <a:pt x="584465" y="277498"/>
                  </a:lnTo>
                  <a:lnTo>
                    <a:pt x="585514" y="251023"/>
                  </a:lnTo>
                  <a:lnTo>
                    <a:pt x="583143" y="218374"/>
                  </a:lnTo>
                  <a:lnTo>
                    <a:pt x="576032" y="189460"/>
                  </a:lnTo>
                  <a:lnTo>
                    <a:pt x="564180" y="164281"/>
                  </a:lnTo>
                  <a:lnTo>
                    <a:pt x="548749" y="144338"/>
                  </a:lnTo>
                  <a:close/>
                </a:path>
                <a:path w="1564640" h="407034">
                  <a:moveTo>
                    <a:pt x="1217810" y="110230"/>
                  </a:moveTo>
                  <a:lnTo>
                    <a:pt x="1167060" y="110230"/>
                  </a:lnTo>
                  <a:lnTo>
                    <a:pt x="1255736" y="400000"/>
                  </a:lnTo>
                  <a:lnTo>
                    <a:pt x="1307033" y="400000"/>
                  </a:lnTo>
                  <a:lnTo>
                    <a:pt x="1322901" y="339699"/>
                  </a:lnTo>
                  <a:lnTo>
                    <a:pt x="1281112" y="339699"/>
                  </a:lnTo>
                  <a:lnTo>
                    <a:pt x="1263923" y="277489"/>
                  </a:lnTo>
                  <a:lnTo>
                    <a:pt x="1217810" y="110230"/>
                  </a:lnTo>
                  <a:close/>
                </a:path>
                <a:path w="1564640" h="407034">
                  <a:moveTo>
                    <a:pt x="1409963" y="177079"/>
                  </a:moveTo>
                  <a:lnTo>
                    <a:pt x="1365695" y="177079"/>
                  </a:lnTo>
                  <a:lnTo>
                    <a:pt x="1376883" y="226466"/>
                  </a:lnTo>
                  <a:lnTo>
                    <a:pt x="1422994" y="400000"/>
                  </a:lnTo>
                  <a:lnTo>
                    <a:pt x="1474017" y="400000"/>
                  </a:lnTo>
                  <a:lnTo>
                    <a:pt x="1494745" y="333696"/>
                  </a:lnTo>
                  <a:lnTo>
                    <a:pt x="1450553" y="333696"/>
                  </a:lnTo>
                  <a:lnTo>
                    <a:pt x="1435880" y="277489"/>
                  </a:lnTo>
                  <a:lnTo>
                    <a:pt x="1409963" y="177079"/>
                  </a:lnTo>
                  <a:close/>
                </a:path>
                <a:path w="1564640" h="407034">
                  <a:moveTo>
                    <a:pt x="1392708" y="110230"/>
                  </a:moveTo>
                  <a:lnTo>
                    <a:pt x="1342231" y="110230"/>
                  </a:lnTo>
                  <a:lnTo>
                    <a:pt x="1296118" y="279944"/>
                  </a:lnTo>
                  <a:lnTo>
                    <a:pt x="1289962" y="304348"/>
                  </a:lnTo>
                  <a:lnTo>
                    <a:pt x="1282459" y="334225"/>
                  </a:lnTo>
                  <a:lnTo>
                    <a:pt x="1281112" y="339699"/>
                  </a:lnTo>
                  <a:lnTo>
                    <a:pt x="1322901" y="339699"/>
                  </a:lnTo>
                  <a:lnTo>
                    <a:pt x="1365695" y="177079"/>
                  </a:lnTo>
                  <a:lnTo>
                    <a:pt x="1409963" y="177079"/>
                  </a:lnTo>
                  <a:lnTo>
                    <a:pt x="1392708" y="110230"/>
                  </a:lnTo>
                  <a:close/>
                </a:path>
                <a:path w="1564640" h="407034">
                  <a:moveTo>
                    <a:pt x="1564604" y="110230"/>
                  </a:moveTo>
                  <a:lnTo>
                    <a:pt x="1516856" y="110230"/>
                  </a:lnTo>
                  <a:lnTo>
                    <a:pt x="1467196" y="277762"/>
                  </a:lnTo>
                  <a:lnTo>
                    <a:pt x="1450553" y="333696"/>
                  </a:lnTo>
                  <a:lnTo>
                    <a:pt x="1494745" y="333696"/>
                  </a:lnTo>
                  <a:lnTo>
                    <a:pt x="1564604" y="110230"/>
                  </a:lnTo>
                  <a:close/>
                </a:path>
                <a:path w="1564640" h="407034">
                  <a:moveTo>
                    <a:pt x="815304" y="0"/>
                  </a:moveTo>
                  <a:lnTo>
                    <a:pt x="766191" y="0"/>
                  </a:lnTo>
                  <a:lnTo>
                    <a:pt x="766191" y="400000"/>
                  </a:lnTo>
                  <a:lnTo>
                    <a:pt x="815304" y="400000"/>
                  </a:lnTo>
                  <a:lnTo>
                    <a:pt x="815304" y="0"/>
                  </a:lnTo>
                  <a:close/>
                </a:path>
                <a:path w="1564640" h="407034">
                  <a:moveTo>
                    <a:pt x="691479" y="0"/>
                  </a:moveTo>
                  <a:lnTo>
                    <a:pt x="642366" y="0"/>
                  </a:lnTo>
                  <a:lnTo>
                    <a:pt x="642366" y="400000"/>
                  </a:lnTo>
                  <a:lnTo>
                    <a:pt x="691479" y="400000"/>
                  </a:lnTo>
                  <a:lnTo>
                    <a:pt x="691479" y="0"/>
                  </a:lnTo>
                  <a:close/>
                </a:path>
                <a:path w="1564640" h="407034">
                  <a:moveTo>
                    <a:pt x="269849" y="0"/>
                  </a:moveTo>
                  <a:lnTo>
                    <a:pt x="0" y="0"/>
                  </a:lnTo>
                  <a:lnTo>
                    <a:pt x="0" y="400000"/>
                  </a:lnTo>
                  <a:lnTo>
                    <a:pt x="52932" y="400000"/>
                  </a:lnTo>
                  <a:lnTo>
                    <a:pt x="52932" y="218281"/>
                  </a:lnTo>
                  <a:lnTo>
                    <a:pt x="240654" y="218281"/>
                  </a:lnTo>
                  <a:lnTo>
                    <a:pt x="240654" y="171077"/>
                  </a:lnTo>
                  <a:lnTo>
                    <a:pt x="52932" y="171077"/>
                  </a:lnTo>
                  <a:lnTo>
                    <a:pt x="52932" y="47203"/>
                  </a:lnTo>
                  <a:lnTo>
                    <a:pt x="269849" y="47203"/>
                  </a:lnTo>
                  <a:lnTo>
                    <a:pt x="269849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7271" y="928637"/>
              <a:ext cx="183232" cy="23452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48471" y="928637"/>
              <a:ext cx="183232" cy="23452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390316" y="790648"/>
              <a:ext cx="1564640" cy="407034"/>
            </a:xfrm>
            <a:custGeom>
              <a:avLst/>
              <a:gdLst/>
              <a:ahLst/>
              <a:cxnLst/>
              <a:rect l="l" t="t" r="r" b="b"/>
              <a:pathLst>
                <a:path w="1564640" h="407034">
                  <a:moveTo>
                    <a:pt x="1167060" y="110231"/>
                  </a:moveTo>
                  <a:lnTo>
                    <a:pt x="1217811" y="110231"/>
                  </a:lnTo>
                  <a:lnTo>
                    <a:pt x="1263923" y="277489"/>
                  </a:lnTo>
                  <a:lnTo>
                    <a:pt x="1281112" y="339700"/>
                  </a:lnTo>
                  <a:lnTo>
                    <a:pt x="1296119" y="279945"/>
                  </a:lnTo>
                  <a:lnTo>
                    <a:pt x="1342231" y="110231"/>
                  </a:lnTo>
                  <a:lnTo>
                    <a:pt x="1392708" y="110231"/>
                  </a:lnTo>
                  <a:lnTo>
                    <a:pt x="1436092" y="278308"/>
                  </a:lnTo>
                  <a:lnTo>
                    <a:pt x="1450553" y="333697"/>
                  </a:lnTo>
                  <a:lnTo>
                    <a:pt x="1467196" y="277762"/>
                  </a:lnTo>
                  <a:lnTo>
                    <a:pt x="1516856" y="110231"/>
                  </a:lnTo>
                  <a:lnTo>
                    <a:pt x="1564604" y="110231"/>
                  </a:lnTo>
                  <a:lnTo>
                    <a:pt x="1474018" y="400000"/>
                  </a:lnTo>
                  <a:lnTo>
                    <a:pt x="1422995" y="400000"/>
                  </a:lnTo>
                  <a:lnTo>
                    <a:pt x="1376883" y="226466"/>
                  </a:lnTo>
                  <a:lnTo>
                    <a:pt x="1365696" y="177080"/>
                  </a:lnTo>
                  <a:lnTo>
                    <a:pt x="1307033" y="400000"/>
                  </a:lnTo>
                  <a:lnTo>
                    <a:pt x="1255736" y="400000"/>
                  </a:lnTo>
                  <a:lnTo>
                    <a:pt x="1167060" y="110231"/>
                  </a:lnTo>
                  <a:close/>
                </a:path>
                <a:path w="1564640" h="407034">
                  <a:moveTo>
                    <a:pt x="1008707" y="103683"/>
                  </a:moveTo>
                  <a:lnTo>
                    <a:pt x="1063004" y="113472"/>
                  </a:lnTo>
                  <a:lnTo>
                    <a:pt x="1106388" y="142837"/>
                  </a:lnTo>
                  <a:lnTo>
                    <a:pt x="1134833" y="189461"/>
                  </a:lnTo>
                  <a:lnTo>
                    <a:pt x="1144314" y="251023"/>
                  </a:lnTo>
                  <a:lnTo>
                    <a:pt x="1143265" y="277498"/>
                  </a:lnTo>
                  <a:lnTo>
                    <a:pt x="1134875" y="321495"/>
                  </a:lnTo>
                  <a:lnTo>
                    <a:pt x="1106933" y="367496"/>
                  </a:lnTo>
                  <a:lnTo>
                    <a:pt x="1062297" y="396572"/>
                  </a:lnTo>
                  <a:lnTo>
                    <a:pt x="1008707" y="406548"/>
                  </a:lnTo>
                  <a:lnTo>
                    <a:pt x="979742" y="404110"/>
                  </a:lnTo>
                  <a:lnTo>
                    <a:pt x="930560" y="384601"/>
                  </a:lnTo>
                  <a:lnTo>
                    <a:pt x="893930" y="345873"/>
                  </a:lnTo>
                  <a:lnTo>
                    <a:pt x="875172" y="289666"/>
                  </a:lnTo>
                  <a:lnTo>
                    <a:pt x="872827" y="255116"/>
                  </a:lnTo>
                  <a:lnTo>
                    <a:pt x="875624" y="217479"/>
                  </a:lnTo>
                  <a:lnTo>
                    <a:pt x="897997" y="157861"/>
                  </a:lnTo>
                  <a:lnTo>
                    <a:pt x="937288" y="121794"/>
                  </a:lnTo>
                  <a:lnTo>
                    <a:pt x="982854" y="105695"/>
                  </a:lnTo>
                  <a:lnTo>
                    <a:pt x="1008707" y="103683"/>
                  </a:lnTo>
                  <a:close/>
                </a:path>
                <a:path w="1564640" h="407034">
                  <a:moveTo>
                    <a:pt x="449907" y="103683"/>
                  </a:moveTo>
                  <a:lnTo>
                    <a:pt x="504204" y="113472"/>
                  </a:lnTo>
                  <a:lnTo>
                    <a:pt x="547588" y="142837"/>
                  </a:lnTo>
                  <a:lnTo>
                    <a:pt x="576033" y="189461"/>
                  </a:lnTo>
                  <a:lnTo>
                    <a:pt x="585514" y="251023"/>
                  </a:lnTo>
                  <a:lnTo>
                    <a:pt x="584465" y="277498"/>
                  </a:lnTo>
                  <a:lnTo>
                    <a:pt x="576075" y="321495"/>
                  </a:lnTo>
                  <a:lnTo>
                    <a:pt x="548133" y="367496"/>
                  </a:lnTo>
                  <a:lnTo>
                    <a:pt x="503497" y="396572"/>
                  </a:lnTo>
                  <a:lnTo>
                    <a:pt x="449907" y="406548"/>
                  </a:lnTo>
                  <a:lnTo>
                    <a:pt x="420942" y="404110"/>
                  </a:lnTo>
                  <a:lnTo>
                    <a:pt x="371760" y="384601"/>
                  </a:lnTo>
                  <a:lnTo>
                    <a:pt x="335130" y="345873"/>
                  </a:lnTo>
                  <a:lnTo>
                    <a:pt x="316372" y="289666"/>
                  </a:lnTo>
                  <a:lnTo>
                    <a:pt x="314027" y="255116"/>
                  </a:lnTo>
                  <a:lnTo>
                    <a:pt x="316824" y="217479"/>
                  </a:lnTo>
                  <a:lnTo>
                    <a:pt x="339197" y="157861"/>
                  </a:lnTo>
                  <a:lnTo>
                    <a:pt x="378488" y="121794"/>
                  </a:lnTo>
                  <a:lnTo>
                    <a:pt x="424054" y="105695"/>
                  </a:lnTo>
                  <a:lnTo>
                    <a:pt x="449907" y="103683"/>
                  </a:lnTo>
                  <a:close/>
                </a:path>
                <a:path w="1564640" h="407034">
                  <a:moveTo>
                    <a:pt x="766192" y="0"/>
                  </a:moveTo>
                  <a:lnTo>
                    <a:pt x="815305" y="0"/>
                  </a:lnTo>
                  <a:lnTo>
                    <a:pt x="815305" y="400000"/>
                  </a:lnTo>
                  <a:lnTo>
                    <a:pt x="766192" y="400000"/>
                  </a:lnTo>
                  <a:lnTo>
                    <a:pt x="766192" y="0"/>
                  </a:lnTo>
                  <a:close/>
                </a:path>
                <a:path w="1564640" h="407034">
                  <a:moveTo>
                    <a:pt x="642367" y="0"/>
                  </a:moveTo>
                  <a:lnTo>
                    <a:pt x="691480" y="0"/>
                  </a:lnTo>
                  <a:lnTo>
                    <a:pt x="691480" y="400000"/>
                  </a:lnTo>
                  <a:lnTo>
                    <a:pt x="642367" y="400000"/>
                  </a:lnTo>
                  <a:lnTo>
                    <a:pt x="642367" y="0"/>
                  </a:lnTo>
                  <a:close/>
                </a:path>
                <a:path w="1564640" h="407034">
                  <a:moveTo>
                    <a:pt x="0" y="0"/>
                  </a:moveTo>
                  <a:lnTo>
                    <a:pt x="269850" y="0"/>
                  </a:lnTo>
                  <a:lnTo>
                    <a:pt x="269850" y="47203"/>
                  </a:lnTo>
                  <a:lnTo>
                    <a:pt x="52933" y="47203"/>
                  </a:lnTo>
                  <a:lnTo>
                    <a:pt x="52933" y="171077"/>
                  </a:lnTo>
                  <a:lnTo>
                    <a:pt x="240655" y="171077"/>
                  </a:lnTo>
                  <a:lnTo>
                    <a:pt x="240655" y="218281"/>
                  </a:lnTo>
                  <a:lnTo>
                    <a:pt x="52933" y="218281"/>
                  </a:lnTo>
                  <a:lnTo>
                    <a:pt x="52933" y="400000"/>
                  </a:lnTo>
                  <a:lnTo>
                    <a:pt x="0" y="40000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976700" y="1021207"/>
              <a:ext cx="151130" cy="49530"/>
            </a:xfrm>
            <a:custGeom>
              <a:avLst/>
              <a:gdLst/>
              <a:ahLst/>
              <a:cxnLst/>
              <a:rect l="l" t="t" r="r" b="b"/>
              <a:pathLst>
                <a:path w="151129" h="49530">
                  <a:moveTo>
                    <a:pt x="150886" y="0"/>
                  </a:moveTo>
                  <a:lnTo>
                    <a:pt x="0" y="0"/>
                  </a:lnTo>
                  <a:lnTo>
                    <a:pt x="0" y="49386"/>
                  </a:lnTo>
                  <a:lnTo>
                    <a:pt x="150886" y="49386"/>
                  </a:lnTo>
                  <a:lnTo>
                    <a:pt x="150886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976700" y="1021208"/>
              <a:ext cx="151130" cy="49530"/>
            </a:xfrm>
            <a:custGeom>
              <a:avLst/>
              <a:gdLst/>
              <a:ahLst/>
              <a:cxnLst/>
              <a:rect l="l" t="t" r="r" b="b"/>
              <a:pathLst>
                <a:path w="151129" h="49530">
                  <a:moveTo>
                    <a:pt x="0" y="0"/>
                  </a:moveTo>
                  <a:lnTo>
                    <a:pt x="150886" y="0"/>
                  </a:lnTo>
                  <a:lnTo>
                    <a:pt x="150886" y="49386"/>
                  </a:lnTo>
                  <a:lnTo>
                    <a:pt x="0" y="4938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7174096" y="887982"/>
            <a:ext cx="576580" cy="420370"/>
            <a:chOff x="7174096" y="887982"/>
            <a:chExt cx="576580" cy="420370"/>
          </a:xfrm>
        </p:grpSpPr>
        <p:sp>
          <p:nvSpPr>
            <p:cNvPr id="12" name="object 12" descr=""/>
            <p:cNvSpPr/>
            <p:nvPr/>
          </p:nvSpPr>
          <p:spPr>
            <a:xfrm>
              <a:off x="7180445" y="894331"/>
              <a:ext cx="563880" cy="407670"/>
            </a:xfrm>
            <a:custGeom>
              <a:avLst/>
              <a:gdLst/>
              <a:ahLst/>
              <a:cxnLst/>
              <a:rect l="l" t="t" r="r" b="b"/>
              <a:pathLst>
                <a:path w="563879" h="407669">
                  <a:moveTo>
                    <a:pt x="356989" y="6548"/>
                  </a:moveTo>
                  <a:lnTo>
                    <a:pt x="312242" y="6548"/>
                  </a:lnTo>
                  <a:lnTo>
                    <a:pt x="312242" y="407367"/>
                  </a:lnTo>
                  <a:lnTo>
                    <a:pt x="361355" y="407367"/>
                  </a:lnTo>
                  <a:lnTo>
                    <a:pt x="361355" y="266303"/>
                  </a:lnTo>
                  <a:lnTo>
                    <a:pt x="522791" y="266303"/>
                  </a:lnTo>
                  <a:lnTo>
                    <a:pt x="526580" y="262483"/>
                  </a:lnTo>
                  <a:lnTo>
                    <a:pt x="434206" y="262483"/>
                  </a:lnTo>
                  <a:lnTo>
                    <a:pt x="418705" y="260812"/>
                  </a:lnTo>
                  <a:lnTo>
                    <a:pt x="379362" y="235743"/>
                  </a:lnTo>
                  <a:lnTo>
                    <a:pt x="358131" y="179213"/>
                  </a:lnTo>
                  <a:lnTo>
                    <a:pt x="356716" y="153070"/>
                  </a:lnTo>
                  <a:lnTo>
                    <a:pt x="358225" y="126765"/>
                  </a:lnTo>
                  <a:lnTo>
                    <a:pt x="370299" y="84132"/>
                  </a:lnTo>
                  <a:lnTo>
                    <a:pt x="406819" y="45805"/>
                  </a:lnTo>
                  <a:lnTo>
                    <a:pt x="410996" y="44202"/>
                  </a:lnTo>
                  <a:lnTo>
                    <a:pt x="356989" y="44202"/>
                  </a:lnTo>
                  <a:lnTo>
                    <a:pt x="356989" y="6548"/>
                  </a:lnTo>
                  <a:close/>
                </a:path>
                <a:path w="563879" h="407669">
                  <a:moveTo>
                    <a:pt x="522791" y="266303"/>
                  </a:moveTo>
                  <a:lnTo>
                    <a:pt x="361355" y="266303"/>
                  </a:lnTo>
                  <a:lnTo>
                    <a:pt x="368065" y="273875"/>
                  </a:lnTo>
                  <a:lnTo>
                    <a:pt x="403485" y="297033"/>
                  </a:lnTo>
                  <a:lnTo>
                    <a:pt x="437480" y="302865"/>
                  </a:lnTo>
                  <a:lnTo>
                    <a:pt x="454064" y="301680"/>
                  </a:lnTo>
                  <a:lnTo>
                    <a:pt x="501464" y="283902"/>
                  </a:lnTo>
                  <a:lnTo>
                    <a:pt x="522791" y="266303"/>
                  </a:lnTo>
                  <a:close/>
                </a:path>
                <a:path w="563879" h="407669">
                  <a:moveTo>
                    <a:pt x="528027" y="38472"/>
                  </a:moveTo>
                  <a:lnTo>
                    <a:pt x="436389" y="38472"/>
                  </a:lnTo>
                  <a:lnTo>
                    <a:pt x="451660" y="40194"/>
                  </a:lnTo>
                  <a:lnTo>
                    <a:pt x="465822" y="45361"/>
                  </a:lnTo>
                  <a:lnTo>
                    <a:pt x="500790" y="81548"/>
                  </a:lnTo>
                  <a:lnTo>
                    <a:pt x="512181" y="123022"/>
                  </a:lnTo>
                  <a:lnTo>
                    <a:pt x="513605" y="148977"/>
                  </a:lnTo>
                  <a:lnTo>
                    <a:pt x="512147" y="176134"/>
                  </a:lnTo>
                  <a:lnTo>
                    <a:pt x="500483" y="219040"/>
                  </a:lnTo>
                  <a:lnTo>
                    <a:pt x="464595" y="255559"/>
                  </a:lnTo>
                  <a:lnTo>
                    <a:pt x="434206" y="262483"/>
                  </a:lnTo>
                  <a:lnTo>
                    <a:pt x="526580" y="262483"/>
                  </a:lnTo>
                  <a:lnTo>
                    <a:pt x="547848" y="229331"/>
                  </a:lnTo>
                  <a:lnTo>
                    <a:pt x="559820" y="191507"/>
                  </a:lnTo>
                  <a:lnTo>
                    <a:pt x="563811" y="149250"/>
                  </a:lnTo>
                  <a:lnTo>
                    <a:pt x="562907" y="128931"/>
                  </a:lnTo>
                  <a:lnTo>
                    <a:pt x="555676" y="90800"/>
                  </a:lnTo>
                  <a:lnTo>
                    <a:pt x="531409" y="42121"/>
                  </a:lnTo>
                  <a:lnTo>
                    <a:pt x="528027" y="38472"/>
                  </a:lnTo>
                  <a:close/>
                </a:path>
                <a:path w="563879" h="407669">
                  <a:moveTo>
                    <a:pt x="441027" y="0"/>
                  </a:moveTo>
                  <a:lnTo>
                    <a:pt x="403220" y="6216"/>
                  </a:lnTo>
                  <a:lnTo>
                    <a:pt x="365157" y="33842"/>
                  </a:lnTo>
                  <a:lnTo>
                    <a:pt x="356989" y="44202"/>
                  </a:lnTo>
                  <a:lnTo>
                    <a:pt x="410996" y="44202"/>
                  </a:lnTo>
                  <a:lnTo>
                    <a:pt x="421152" y="40305"/>
                  </a:lnTo>
                  <a:lnTo>
                    <a:pt x="436389" y="38472"/>
                  </a:lnTo>
                  <a:lnTo>
                    <a:pt x="528027" y="38472"/>
                  </a:lnTo>
                  <a:lnTo>
                    <a:pt x="519830" y="29629"/>
                  </a:lnTo>
                  <a:lnTo>
                    <a:pt x="506512" y="19099"/>
                  </a:lnTo>
                  <a:lnTo>
                    <a:pt x="491778" y="10743"/>
                  </a:lnTo>
                  <a:lnTo>
                    <a:pt x="475952" y="4774"/>
                  </a:lnTo>
                  <a:lnTo>
                    <a:pt x="459036" y="1193"/>
                  </a:lnTo>
                  <a:lnTo>
                    <a:pt x="441027" y="0"/>
                  </a:lnTo>
                  <a:close/>
                </a:path>
                <a:path w="563879" h="407669">
                  <a:moveTo>
                    <a:pt x="49113" y="6548"/>
                  </a:moveTo>
                  <a:lnTo>
                    <a:pt x="0" y="6548"/>
                  </a:lnTo>
                  <a:lnTo>
                    <a:pt x="108" y="194509"/>
                  </a:lnTo>
                  <a:lnTo>
                    <a:pt x="5585" y="242283"/>
                  </a:lnTo>
                  <a:lnTo>
                    <a:pt x="31787" y="281958"/>
                  </a:lnTo>
                  <a:lnTo>
                    <a:pt x="74250" y="300410"/>
                  </a:lnTo>
                  <a:lnTo>
                    <a:pt x="99046" y="302865"/>
                  </a:lnTo>
                  <a:lnTo>
                    <a:pt x="126587" y="299796"/>
                  </a:lnTo>
                  <a:lnTo>
                    <a:pt x="151092" y="290587"/>
                  </a:lnTo>
                  <a:lnTo>
                    <a:pt x="172562" y="275239"/>
                  </a:lnTo>
                  <a:lnTo>
                    <a:pt x="185144" y="260573"/>
                  </a:lnTo>
                  <a:lnTo>
                    <a:pt x="108868" y="260573"/>
                  </a:lnTo>
                  <a:lnTo>
                    <a:pt x="98181" y="259865"/>
                  </a:lnTo>
                  <a:lnTo>
                    <a:pt x="59345" y="236392"/>
                  </a:lnTo>
                  <a:lnTo>
                    <a:pt x="49864" y="199455"/>
                  </a:lnTo>
                  <a:lnTo>
                    <a:pt x="49113" y="167257"/>
                  </a:lnTo>
                  <a:lnTo>
                    <a:pt x="49113" y="6548"/>
                  </a:lnTo>
                  <a:close/>
                </a:path>
                <a:path w="563879" h="407669">
                  <a:moveTo>
                    <a:pt x="234925" y="253752"/>
                  </a:moveTo>
                  <a:lnTo>
                    <a:pt x="190996" y="253752"/>
                  </a:lnTo>
                  <a:lnTo>
                    <a:pt x="190996" y="296317"/>
                  </a:lnTo>
                  <a:lnTo>
                    <a:pt x="234925" y="296317"/>
                  </a:lnTo>
                  <a:lnTo>
                    <a:pt x="234925" y="253752"/>
                  </a:lnTo>
                  <a:close/>
                </a:path>
                <a:path w="563879" h="407669">
                  <a:moveTo>
                    <a:pt x="234925" y="6548"/>
                  </a:moveTo>
                  <a:lnTo>
                    <a:pt x="185812" y="6548"/>
                  </a:lnTo>
                  <a:lnTo>
                    <a:pt x="185812" y="161801"/>
                  </a:lnTo>
                  <a:lnTo>
                    <a:pt x="185309" y="179255"/>
                  </a:lnTo>
                  <a:lnTo>
                    <a:pt x="177763" y="218418"/>
                  </a:lnTo>
                  <a:lnTo>
                    <a:pt x="150341" y="249250"/>
                  </a:lnTo>
                  <a:lnTo>
                    <a:pt x="108868" y="260573"/>
                  </a:lnTo>
                  <a:lnTo>
                    <a:pt x="185144" y="260573"/>
                  </a:lnTo>
                  <a:lnTo>
                    <a:pt x="190996" y="253752"/>
                  </a:lnTo>
                  <a:lnTo>
                    <a:pt x="234925" y="253752"/>
                  </a:lnTo>
                  <a:lnTo>
                    <a:pt x="234925" y="6548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0812" y="926454"/>
              <a:ext cx="169589" cy="23671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7180446" y="894332"/>
              <a:ext cx="563880" cy="407670"/>
            </a:xfrm>
            <a:custGeom>
              <a:avLst/>
              <a:gdLst/>
              <a:ahLst/>
              <a:cxnLst/>
              <a:rect l="l" t="t" r="r" b="b"/>
              <a:pathLst>
                <a:path w="563879" h="407669">
                  <a:moveTo>
                    <a:pt x="0" y="6548"/>
                  </a:moveTo>
                  <a:lnTo>
                    <a:pt x="49113" y="6548"/>
                  </a:lnTo>
                  <a:lnTo>
                    <a:pt x="49113" y="167257"/>
                  </a:lnTo>
                  <a:lnTo>
                    <a:pt x="49300" y="184925"/>
                  </a:lnTo>
                  <a:lnTo>
                    <a:pt x="55081" y="228265"/>
                  </a:lnTo>
                  <a:lnTo>
                    <a:pt x="88540" y="257810"/>
                  </a:lnTo>
                  <a:lnTo>
                    <a:pt x="108867" y="260573"/>
                  </a:lnTo>
                  <a:lnTo>
                    <a:pt x="119747" y="259865"/>
                  </a:lnTo>
                  <a:lnTo>
                    <a:pt x="159319" y="243076"/>
                  </a:lnTo>
                  <a:lnTo>
                    <a:pt x="181284" y="207563"/>
                  </a:lnTo>
                  <a:lnTo>
                    <a:pt x="185811" y="161800"/>
                  </a:lnTo>
                  <a:lnTo>
                    <a:pt x="185811" y="6548"/>
                  </a:lnTo>
                  <a:lnTo>
                    <a:pt x="234925" y="6548"/>
                  </a:lnTo>
                  <a:lnTo>
                    <a:pt x="234925" y="296316"/>
                  </a:lnTo>
                  <a:lnTo>
                    <a:pt x="190996" y="296316"/>
                  </a:lnTo>
                  <a:lnTo>
                    <a:pt x="190996" y="253751"/>
                  </a:lnTo>
                  <a:lnTo>
                    <a:pt x="172561" y="275238"/>
                  </a:lnTo>
                  <a:lnTo>
                    <a:pt x="151091" y="290586"/>
                  </a:lnTo>
                  <a:lnTo>
                    <a:pt x="126586" y="299795"/>
                  </a:lnTo>
                  <a:lnTo>
                    <a:pt x="99045" y="302865"/>
                  </a:lnTo>
                  <a:lnTo>
                    <a:pt x="86434" y="302251"/>
                  </a:lnTo>
                  <a:lnTo>
                    <a:pt x="40757" y="287815"/>
                  </a:lnTo>
                  <a:lnTo>
                    <a:pt x="13156" y="260496"/>
                  </a:lnTo>
                  <a:lnTo>
                    <a:pt x="1688" y="223635"/>
                  </a:lnTo>
                  <a:lnTo>
                    <a:pt x="0" y="186084"/>
                  </a:lnTo>
                  <a:lnTo>
                    <a:pt x="0" y="6548"/>
                  </a:lnTo>
                  <a:close/>
                </a:path>
                <a:path w="563879" h="407669">
                  <a:moveTo>
                    <a:pt x="441027" y="0"/>
                  </a:moveTo>
                  <a:lnTo>
                    <a:pt x="491777" y="10743"/>
                  </a:lnTo>
                  <a:lnTo>
                    <a:pt x="531409" y="42121"/>
                  </a:lnTo>
                  <a:lnTo>
                    <a:pt x="555676" y="90799"/>
                  </a:lnTo>
                  <a:lnTo>
                    <a:pt x="562906" y="128930"/>
                  </a:lnTo>
                  <a:lnTo>
                    <a:pt x="563810" y="149249"/>
                  </a:lnTo>
                  <a:lnTo>
                    <a:pt x="562812" y="170932"/>
                  </a:lnTo>
                  <a:lnTo>
                    <a:pt x="554832" y="210973"/>
                  </a:lnTo>
                  <a:lnTo>
                    <a:pt x="538964" y="246095"/>
                  </a:lnTo>
                  <a:lnTo>
                    <a:pt x="501463" y="283902"/>
                  </a:lnTo>
                  <a:lnTo>
                    <a:pt x="454064" y="301680"/>
                  </a:lnTo>
                  <a:lnTo>
                    <a:pt x="437480" y="302865"/>
                  </a:lnTo>
                  <a:lnTo>
                    <a:pt x="425517" y="302217"/>
                  </a:lnTo>
                  <a:lnTo>
                    <a:pt x="384095" y="286971"/>
                  </a:lnTo>
                  <a:lnTo>
                    <a:pt x="361354" y="266303"/>
                  </a:lnTo>
                  <a:lnTo>
                    <a:pt x="361354" y="407367"/>
                  </a:lnTo>
                  <a:lnTo>
                    <a:pt x="312241" y="407367"/>
                  </a:lnTo>
                  <a:lnTo>
                    <a:pt x="312241" y="6548"/>
                  </a:lnTo>
                  <a:lnTo>
                    <a:pt x="356989" y="6548"/>
                  </a:lnTo>
                  <a:lnTo>
                    <a:pt x="356989" y="44201"/>
                  </a:lnTo>
                  <a:lnTo>
                    <a:pt x="365157" y="33842"/>
                  </a:lnTo>
                  <a:lnTo>
                    <a:pt x="403220" y="6215"/>
                  </a:lnTo>
                  <a:lnTo>
                    <a:pt x="427367" y="690"/>
                  </a:lnTo>
                  <a:lnTo>
                    <a:pt x="441027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5" name="object 1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6807" y="1822355"/>
            <a:ext cx="75579" cy="7557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61066" y="1757863"/>
            <a:ext cx="705842" cy="251073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1946655" y="1760964"/>
            <a:ext cx="816610" cy="198120"/>
            <a:chOff x="1946655" y="1760964"/>
            <a:chExt cx="816610" cy="198120"/>
          </a:xfrm>
        </p:grpSpPr>
        <p:sp>
          <p:nvSpPr>
            <p:cNvPr id="18" name="object 18" descr=""/>
            <p:cNvSpPr/>
            <p:nvPr/>
          </p:nvSpPr>
          <p:spPr>
            <a:xfrm>
              <a:off x="1953006" y="1767314"/>
              <a:ext cx="803910" cy="185420"/>
            </a:xfrm>
            <a:custGeom>
              <a:avLst/>
              <a:gdLst/>
              <a:ahLst/>
              <a:cxnLst/>
              <a:rect l="l" t="t" r="r" b="b"/>
              <a:pathLst>
                <a:path w="803910" h="185419">
                  <a:moveTo>
                    <a:pt x="803300" y="146968"/>
                  </a:moveTo>
                  <a:lnTo>
                    <a:pt x="768449" y="146968"/>
                  </a:lnTo>
                  <a:lnTo>
                    <a:pt x="768449" y="181818"/>
                  </a:lnTo>
                  <a:lnTo>
                    <a:pt x="803300" y="181818"/>
                  </a:lnTo>
                  <a:lnTo>
                    <a:pt x="803300" y="146968"/>
                  </a:lnTo>
                  <a:close/>
                </a:path>
                <a:path w="803910" h="185419">
                  <a:moveTo>
                    <a:pt x="229393" y="47129"/>
                  </a:moveTo>
                  <a:lnTo>
                    <a:pt x="186958" y="60446"/>
                  </a:lnTo>
                  <a:lnTo>
                    <a:pt x="163692" y="97017"/>
                  </a:lnTo>
                  <a:lnTo>
                    <a:pt x="161552" y="114101"/>
                  </a:lnTo>
                  <a:lnTo>
                    <a:pt x="162087" y="125019"/>
                  </a:lnTo>
                  <a:lnTo>
                    <a:pt x="180637" y="166517"/>
                  </a:lnTo>
                  <a:lnTo>
                    <a:pt x="220692" y="184283"/>
                  </a:lnTo>
                  <a:lnTo>
                    <a:pt x="229641" y="184795"/>
                  </a:lnTo>
                  <a:lnTo>
                    <a:pt x="243652" y="183566"/>
                  </a:lnTo>
                  <a:lnTo>
                    <a:pt x="256415" y="179881"/>
                  </a:lnTo>
                  <a:lnTo>
                    <a:pt x="267930" y="173738"/>
                  </a:lnTo>
                  <a:lnTo>
                    <a:pt x="278197" y="165138"/>
                  </a:lnTo>
                  <a:lnTo>
                    <a:pt x="285244" y="156394"/>
                  </a:lnTo>
                  <a:lnTo>
                    <a:pt x="220422" y="156394"/>
                  </a:lnTo>
                  <a:lnTo>
                    <a:pt x="212774" y="152920"/>
                  </a:lnTo>
                  <a:lnTo>
                    <a:pt x="197271" y="115962"/>
                  </a:lnTo>
                  <a:lnTo>
                    <a:pt x="197852" y="106737"/>
                  </a:lnTo>
                  <a:lnTo>
                    <a:pt x="220422" y="75530"/>
                  </a:lnTo>
                  <a:lnTo>
                    <a:pt x="285645" y="75530"/>
                  </a:lnTo>
                  <a:lnTo>
                    <a:pt x="278382" y="66539"/>
                  </a:lnTo>
                  <a:lnTo>
                    <a:pt x="268158" y="58047"/>
                  </a:lnTo>
                  <a:lnTo>
                    <a:pt x="256585" y="51981"/>
                  </a:lnTo>
                  <a:lnTo>
                    <a:pt x="243664" y="48342"/>
                  </a:lnTo>
                  <a:lnTo>
                    <a:pt x="229393" y="47129"/>
                  </a:lnTo>
                  <a:close/>
                </a:path>
                <a:path w="803910" h="185419">
                  <a:moveTo>
                    <a:pt x="285645" y="75530"/>
                  </a:moveTo>
                  <a:lnTo>
                    <a:pt x="238612" y="75530"/>
                  </a:lnTo>
                  <a:lnTo>
                    <a:pt x="246240" y="79002"/>
                  </a:lnTo>
                  <a:lnTo>
                    <a:pt x="252399" y="85948"/>
                  </a:lnTo>
                  <a:lnTo>
                    <a:pt x="261624" y="115962"/>
                  </a:lnTo>
                  <a:lnTo>
                    <a:pt x="261064" y="125019"/>
                  </a:lnTo>
                  <a:lnTo>
                    <a:pt x="238612" y="156394"/>
                  </a:lnTo>
                  <a:lnTo>
                    <a:pt x="285244" y="156394"/>
                  </a:lnTo>
                  <a:lnTo>
                    <a:pt x="286634" y="154669"/>
                  </a:lnTo>
                  <a:lnTo>
                    <a:pt x="292660" y="142922"/>
                  </a:lnTo>
                  <a:lnTo>
                    <a:pt x="296276" y="129895"/>
                  </a:lnTo>
                  <a:lnTo>
                    <a:pt x="297450" y="115962"/>
                  </a:lnTo>
                  <a:lnTo>
                    <a:pt x="297356" y="114101"/>
                  </a:lnTo>
                  <a:lnTo>
                    <a:pt x="296288" y="101409"/>
                  </a:lnTo>
                  <a:lnTo>
                    <a:pt x="292707" y="88506"/>
                  </a:lnTo>
                  <a:lnTo>
                    <a:pt x="286738" y="76883"/>
                  </a:lnTo>
                  <a:lnTo>
                    <a:pt x="285645" y="75530"/>
                  </a:lnTo>
                  <a:close/>
                </a:path>
                <a:path w="803910" h="185419">
                  <a:moveTo>
                    <a:pt x="572268" y="47129"/>
                  </a:moveTo>
                  <a:lnTo>
                    <a:pt x="528984" y="65670"/>
                  </a:lnTo>
                  <a:lnTo>
                    <a:pt x="512939" y="101470"/>
                  </a:lnTo>
                  <a:lnTo>
                    <a:pt x="511869" y="116954"/>
                  </a:lnTo>
                  <a:lnTo>
                    <a:pt x="512683" y="130069"/>
                  </a:lnTo>
                  <a:lnTo>
                    <a:pt x="534256" y="172167"/>
                  </a:lnTo>
                  <a:lnTo>
                    <a:pt x="575741" y="184795"/>
                  </a:lnTo>
                  <a:lnTo>
                    <a:pt x="586140" y="184171"/>
                  </a:lnTo>
                  <a:lnTo>
                    <a:pt x="624405" y="162548"/>
                  </a:lnTo>
                  <a:lnTo>
                    <a:pt x="626731" y="158750"/>
                  </a:lnTo>
                  <a:lnTo>
                    <a:pt x="568093" y="158750"/>
                  </a:lnTo>
                  <a:lnTo>
                    <a:pt x="561395" y="155877"/>
                  </a:lnTo>
                  <a:lnTo>
                    <a:pt x="547588" y="126008"/>
                  </a:lnTo>
                  <a:lnTo>
                    <a:pt x="634900" y="126008"/>
                  </a:lnTo>
                  <a:lnTo>
                    <a:pt x="634164" y="107268"/>
                  </a:lnTo>
                  <a:lnTo>
                    <a:pt x="633690" y="104675"/>
                  </a:lnTo>
                  <a:lnTo>
                    <a:pt x="548208" y="104675"/>
                  </a:lnTo>
                  <a:lnTo>
                    <a:pt x="548125" y="95167"/>
                  </a:lnTo>
                  <a:lnTo>
                    <a:pt x="550565" y="87643"/>
                  </a:lnTo>
                  <a:lnTo>
                    <a:pt x="560486" y="76564"/>
                  </a:lnTo>
                  <a:lnTo>
                    <a:pt x="566770" y="73794"/>
                  </a:lnTo>
                  <a:lnTo>
                    <a:pt x="623528" y="73794"/>
                  </a:lnTo>
                  <a:lnTo>
                    <a:pt x="618653" y="66539"/>
                  </a:lnTo>
                  <a:lnTo>
                    <a:pt x="609383" y="58047"/>
                  </a:lnTo>
                  <a:lnTo>
                    <a:pt x="598561" y="51981"/>
                  </a:lnTo>
                  <a:lnTo>
                    <a:pt x="586190" y="48342"/>
                  </a:lnTo>
                  <a:lnTo>
                    <a:pt x="572268" y="47129"/>
                  </a:lnTo>
                  <a:close/>
                </a:path>
                <a:path w="803910" h="185419">
                  <a:moveTo>
                    <a:pt x="598313" y="139898"/>
                  </a:moveTo>
                  <a:lnTo>
                    <a:pt x="596412" y="146513"/>
                  </a:lnTo>
                  <a:lnTo>
                    <a:pt x="593600" y="151309"/>
                  </a:lnTo>
                  <a:lnTo>
                    <a:pt x="586159" y="157261"/>
                  </a:lnTo>
                  <a:lnTo>
                    <a:pt x="581571" y="158750"/>
                  </a:lnTo>
                  <a:lnTo>
                    <a:pt x="626731" y="158750"/>
                  </a:lnTo>
                  <a:lnTo>
                    <a:pt x="629207" y="154707"/>
                  </a:lnTo>
                  <a:lnTo>
                    <a:pt x="633040" y="145727"/>
                  </a:lnTo>
                  <a:lnTo>
                    <a:pt x="598313" y="139898"/>
                  </a:lnTo>
                  <a:close/>
                </a:path>
                <a:path w="803910" h="185419">
                  <a:moveTo>
                    <a:pt x="623528" y="73794"/>
                  </a:moveTo>
                  <a:lnTo>
                    <a:pt x="581488" y="73794"/>
                  </a:lnTo>
                  <a:lnTo>
                    <a:pt x="587523" y="76419"/>
                  </a:lnTo>
                  <a:lnTo>
                    <a:pt x="597446" y="86920"/>
                  </a:lnTo>
                  <a:lnTo>
                    <a:pt x="600049" y="94588"/>
                  </a:lnTo>
                  <a:lnTo>
                    <a:pt x="600298" y="104675"/>
                  </a:lnTo>
                  <a:lnTo>
                    <a:pt x="633690" y="104675"/>
                  </a:lnTo>
                  <a:lnTo>
                    <a:pt x="631210" y="91111"/>
                  </a:lnTo>
                  <a:lnTo>
                    <a:pt x="626040" y="77534"/>
                  </a:lnTo>
                  <a:lnTo>
                    <a:pt x="623528" y="73794"/>
                  </a:lnTo>
                  <a:close/>
                </a:path>
                <a:path w="803910" h="185419">
                  <a:moveTo>
                    <a:pt x="803300" y="50105"/>
                  </a:moveTo>
                  <a:lnTo>
                    <a:pt x="768449" y="50105"/>
                  </a:lnTo>
                  <a:lnTo>
                    <a:pt x="768449" y="84956"/>
                  </a:lnTo>
                  <a:lnTo>
                    <a:pt x="803300" y="84956"/>
                  </a:lnTo>
                  <a:lnTo>
                    <a:pt x="803300" y="50105"/>
                  </a:lnTo>
                  <a:close/>
                </a:path>
                <a:path w="803910" h="185419">
                  <a:moveTo>
                    <a:pt x="341932" y="50105"/>
                  </a:moveTo>
                  <a:lnTo>
                    <a:pt x="308074" y="50105"/>
                  </a:lnTo>
                  <a:lnTo>
                    <a:pt x="349746" y="181818"/>
                  </a:lnTo>
                  <a:lnTo>
                    <a:pt x="383604" y="181818"/>
                  </a:lnTo>
                  <a:lnTo>
                    <a:pt x="395567" y="136425"/>
                  </a:lnTo>
                  <a:lnTo>
                    <a:pt x="366613" y="136425"/>
                  </a:lnTo>
                  <a:lnTo>
                    <a:pt x="341932" y="50105"/>
                  </a:lnTo>
                  <a:close/>
                </a:path>
                <a:path w="803910" h="185419">
                  <a:moveTo>
                    <a:pt x="434873" y="97110"/>
                  </a:moveTo>
                  <a:lnTo>
                    <a:pt x="405928" y="97110"/>
                  </a:lnTo>
                  <a:lnTo>
                    <a:pt x="428625" y="181818"/>
                  </a:lnTo>
                  <a:lnTo>
                    <a:pt x="462111" y="181818"/>
                  </a:lnTo>
                  <a:lnTo>
                    <a:pt x="476686" y="136425"/>
                  </a:lnTo>
                  <a:lnTo>
                    <a:pt x="444872" y="136425"/>
                  </a:lnTo>
                  <a:lnTo>
                    <a:pt x="434873" y="97110"/>
                  </a:lnTo>
                  <a:close/>
                </a:path>
                <a:path w="803910" h="185419">
                  <a:moveTo>
                    <a:pt x="422920" y="50105"/>
                  </a:moveTo>
                  <a:lnTo>
                    <a:pt x="389309" y="50105"/>
                  </a:lnTo>
                  <a:lnTo>
                    <a:pt x="366613" y="136425"/>
                  </a:lnTo>
                  <a:lnTo>
                    <a:pt x="395567" y="136425"/>
                  </a:lnTo>
                  <a:lnTo>
                    <a:pt x="405928" y="97110"/>
                  </a:lnTo>
                  <a:lnTo>
                    <a:pt x="434873" y="97110"/>
                  </a:lnTo>
                  <a:lnTo>
                    <a:pt x="422920" y="50105"/>
                  </a:lnTo>
                  <a:close/>
                </a:path>
                <a:path w="803910" h="185419">
                  <a:moveTo>
                    <a:pt x="504403" y="50105"/>
                  </a:moveTo>
                  <a:lnTo>
                    <a:pt x="470048" y="50105"/>
                  </a:lnTo>
                  <a:lnTo>
                    <a:pt x="444872" y="136425"/>
                  </a:lnTo>
                  <a:lnTo>
                    <a:pt x="476686" y="136425"/>
                  </a:lnTo>
                  <a:lnTo>
                    <a:pt x="504403" y="50105"/>
                  </a:lnTo>
                  <a:close/>
                </a:path>
                <a:path w="803910" h="185419">
                  <a:moveTo>
                    <a:pt x="694208" y="50105"/>
                  </a:moveTo>
                  <a:lnTo>
                    <a:pt x="661838" y="50105"/>
                  </a:lnTo>
                  <a:lnTo>
                    <a:pt x="661838" y="181818"/>
                  </a:lnTo>
                  <a:lnTo>
                    <a:pt x="696688" y="181818"/>
                  </a:lnTo>
                  <a:lnTo>
                    <a:pt x="696688" y="141138"/>
                  </a:lnTo>
                  <a:lnTo>
                    <a:pt x="696871" y="125775"/>
                  </a:lnTo>
                  <a:lnTo>
                    <a:pt x="704213" y="85101"/>
                  </a:lnTo>
                  <a:lnTo>
                    <a:pt x="715126" y="78383"/>
                  </a:lnTo>
                  <a:lnTo>
                    <a:pt x="738402" y="78383"/>
                  </a:lnTo>
                  <a:lnTo>
                    <a:pt x="741793" y="68832"/>
                  </a:lnTo>
                  <a:lnTo>
                    <a:pt x="694208" y="68832"/>
                  </a:lnTo>
                  <a:lnTo>
                    <a:pt x="694208" y="50105"/>
                  </a:lnTo>
                  <a:close/>
                </a:path>
                <a:path w="803910" h="185419">
                  <a:moveTo>
                    <a:pt x="738402" y="78383"/>
                  </a:moveTo>
                  <a:lnTo>
                    <a:pt x="725049" y="78383"/>
                  </a:lnTo>
                  <a:lnTo>
                    <a:pt x="730506" y="80284"/>
                  </a:lnTo>
                  <a:lnTo>
                    <a:pt x="736376" y="84087"/>
                  </a:lnTo>
                  <a:lnTo>
                    <a:pt x="738402" y="78383"/>
                  </a:lnTo>
                  <a:close/>
                </a:path>
                <a:path w="803910" h="185419">
                  <a:moveTo>
                    <a:pt x="732160" y="47129"/>
                  </a:moveTo>
                  <a:lnTo>
                    <a:pt x="718600" y="47129"/>
                  </a:lnTo>
                  <a:lnTo>
                    <a:pt x="713577" y="48534"/>
                  </a:lnTo>
                  <a:lnTo>
                    <a:pt x="704730" y="54156"/>
                  </a:lnTo>
                  <a:lnTo>
                    <a:pt x="699748" y="59985"/>
                  </a:lnTo>
                  <a:lnTo>
                    <a:pt x="694208" y="68832"/>
                  </a:lnTo>
                  <a:lnTo>
                    <a:pt x="741793" y="68832"/>
                  </a:lnTo>
                  <a:lnTo>
                    <a:pt x="747166" y="53701"/>
                  </a:lnTo>
                  <a:lnTo>
                    <a:pt x="739808" y="49320"/>
                  </a:lnTo>
                  <a:lnTo>
                    <a:pt x="732160" y="47129"/>
                  </a:lnTo>
                  <a:close/>
                </a:path>
                <a:path w="803910" h="185419">
                  <a:moveTo>
                    <a:pt x="58911" y="0"/>
                  </a:moveTo>
                  <a:lnTo>
                    <a:pt x="0" y="0"/>
                  </a:lnTo>
                  <a:lnTo>
                    <a:pt x="0" y="181818"/>
                  </a:lnTo>
                  <a:lnTo>
                    <a:pt x="36710" y="181818"/>
                  </a:lnTo>
                  <a:lnTo>
                    <a:pt x="36710" y="113233"/>
                  </a:lnTo>
                  <a:lnTo>
                    <a:pt x="60647" y="113233"/>
                  </a:lnTo>
                  <a:lnTo>
                    <a:pt x="98722" y="110629"/>
                  </a:lnTo>
                  <a:lnTo>
                    <a:pt x="133201" y="84087"/>
                  </a:lnTo>
                  <a:lnTo>
                    <a:pt x="133965" y="82351"/>
                  </a:lnTo>
                  <a:lnTo>
                    <a:pt x="36710" y="82351"/>
                  </a:lnTo>
                  <a:lnTo>
                    <a:pt x="36710" y="30758"/>
                  </a:lnTo>
                  <a:lnTo>
                    <a:pt x="134484" y="30758"/>
                  </a:lnTo>
                  <a:lnTo>
                    <a:pt x="133348" y="27878"/>
                  </a:lnTo>
                  <a:lnTo>
                    <a:pt x="102567" y="2729"/>
                  </a:lnTo>
                  <a:lnTo>
                    <a:pt x="74197" y="170"/>
                  </a:lnTo>
                  <a:lnTo>
                    <a:pt x="58911" y="0"/>
                  </a:lnTo>
                  <a:close/>
                </a:path>
                <a:path w="803910" h="185419">
                  <a:moveTo>
                    <a:pt x="134484" y="30758"/>
                  </a:moveTo>
                  <a:lnTo>
                    <a:pt x="54446" y="30758"/>
                  </a:lnTo>
                  <a:lnTo>
                    <a:pt x="63538" y="30835"/>
                  </a:lnTo>
                  <a:lnTo>
                    <a:pt x="70972" y="31068"/>
                  </a:lnTo>
                  <a:lnTo>
                    <a:pt x="101451" y="49817"/>
                  </a:lnTo>
                  <a:lnTo>
                    <a:pt x="101451" y="61805"/>
                  </a:lnTo>
                  <a:lnTo>
                    <a:pt x="66755" y="82173"/>
                  </a:lnTo>
                  <a:lnTo>
                    <a:pt x="56803" y="82351"/>
                  </a:lnTo>
                  <a:lnTo>
                    <a:pt x="133965" y="82351"/>
                  </a:lnTo>
                  <a:lnTo>
                    <a:pt x="135860" y="78049"/>
                  </a:lnTo>
                  <a:lnTo>
                    <a:pt x="137759" y="71344"/>
                  </a:lnTo>
                  <a:lnTo>
                    <a:pt x="138898" y="63972"/>
                  </a:lnTo>
                  <a:lnTo>
                    <a:pt x="139278" y="55934"/>
                  </a:lnTo>
                  <a:lnTo>
                    <a:pt x="138619" y="45582"/>
                  </a:lnTo>
                  <a:lnTo>
                    <a:pt x="136642" y="36230"/>
                  </a:lnTo>
                  <a:lnTo>
                    <a:pt x="134484" y="30758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1953005" y="1767314"/>
              <a:ext cx="803910" cy="185420"/>
            </a:xfrm>
            <a:custGeom>
              <a:avLst/>
              <a:gdLst/>
              <a:ahLst/>
              <a:cxnLst/>
              <a:rect l="l" t="t" r="r" b="b"/>
              <a:pathLst>
                <a:path w="803910" h="185419">
                  <a:moveTo>
                    <a:pt x="768449" y="146967"/>
                  </a:moveTo>
                  <a:lnTo>
                    <a:pt x="803299" y="146967"/>
                  </a:lnTo>
                  <a:lnTo>
                    <a:pt x="803299" y="181818"/>
                  </a:lnTo>
                  <a:lnTo>
                    <a:pt x="768449" y="181818"/>
                  </a:lnTo>
                  <a:lnTo>
                    <a:pt x="768449" y="146967"/>
                  </a:lnTo>
                  <a:close/>
                </a:path>
                <a:path w="803910" h="185419">
                  <a:moveTo>
                    <a:pt x="229517" y="75530"/>
                  </a:moveTo>
                  <a:lnTo>
                    <a:pt x="220422" y="75530"/>
                  </a:lnTo>
                  <a:lnTo>
                    <a:pt x="212774" y="79002"/>
                  </a:lnTo>
                  <a:lnTo>
                    <a:pt x="197271" y="115961"/>
                  </a:lnTo>
                  <a:lnTo>
                    <a:pt x="197853" y="125186"/>
                  </a:lnTo>
                  <a:lnTo>
                    <a:pt x="220422" y="156393"/>
                  </a:lnTo>
                  <a:lnTo>
                    <a:pt x="229517" y="156393"/>
                  </a:lnTo>
                  <a:lnTo>
                    <a:pt x="238612" y="156393"/>
                  </a:lnTo>
                  <a:lnTo>
                    <a:pt x="261062" y="125046"/>
                  </a:lnTo>
                  <a:lnTo>
                    <a:pt x="261639" y="115713"/>
                  </a:lnTo>
                  <a:lnTo>
                    <a:pt x="261062" y="106598"/>
                  </a:lnTo>
                  <a:lnTo>
                    <a:pt x="238612" y="75530"/>
                  </a:lnTo>
                  <a:lnTo>
                    <a:pt x="229517" y="75530"/>
                  </a:lnTo>
                  <a:close/>
                </a:path>
                <a:path w="803910" h="185419">
                  <a:moveTo>
                    <a:pt x="574377" y="73793"/>
                  </a:moveTo>
                  <a:lnTo>
                    <a:pt x="566770" y="73793"/>
                  </a:lnTo>
                  <a:lnTo>
                    <a:pt x="560486" y="76563"/>
                  </a:lnTo>
                  <a:lnTo>
                    <a:pt x="555525" y="82103"/>
                  </a:lnTo>
                  <a:lnTo>
                    <a:pt x="550564" y="87643"/>
                  </a:lnTo>
                  <a:lnTo>
                    <a:pt x="548125" y="95167"/>
                  </a:lnTo>
                  <a:lnTo>
                    <a:pt x="548208" y="104675"/>
                  </a:lnTo>
                  <a:lnTo>
                    <a:pt x="600298" y="104675"/>
                  </a:lnTo>
                  <a:lnTo>
                    <a:pt x="600050" y="94588"/>
                  </a:lnTo>
                  <a:lnTo>
                    <a:pt x="597445" y="86919"/>
                  </a:lnTo>
                  <a:lnTo>
                    <a:pt x="592484" y="81669"/>
                  </a:lnTo>
                  <a:lnTo>
                    <a:pt x="587523" y="76419"/>
                  </a:lnTo>
                  <a:lnTo>
                    <a:pt x="581488" y="73793"/>
                  </a:lnTo>
                  <a:lnTo>
                    <a:pt x="574377" y="73793"/>
                  </a:lnTo>
                  <a:close/>
                </a:path>
                <a:path w="803910" h="185419">
                  <a:moveTo>
                    <a:pt x="768449" y="50105"/>
                  </a:moveTo>
                  <a:lnTo>
                    <a:pt x="803299" y="50105"/>
                  </a:lnTo>
                  <a:lnTo>
                    <a:pt x="803299" y="84956"/>
                  </a:lnTo>
                  <a:lnTo>
                    <a:pt x="768449" y="84956"/>
                  </a:lnTo>
                  <a:lnTo>
                    <a:pt x="768449" y="50105"/>
                  </a:lnTo>
                  <a:close/>
                </a:path>
                <a:path w="803910" h="185419">
                  <a:moveTo>
                    <a:pt x="308074" y="50105"/>
                  </a:moveTo>
                  <a:lnTo>
                    <a:pt x="341932" y="50105"/>
                  </a:lnTo>
                  <a:lnTo>
                    <a:pt x="366613" y="136425"/>
                  </a:lnTo>
                  <a:lnTo>
                    <a:pt x="389309" y="50105"/>
                  </a:lnTo>
                  <a:lnTo>
                    <a:pt x="422919" y="50105"/>
                  </a:lnTo>
                  <a:lnTo>
                    <a:pt x="444872" y="136425"/>
                  </a:lnTo>
                  <a:lnTo>
                    <a:pt x="470048" y="50105"/>
                  </a:lnTo>
                  <a:lnTo>
                    <a:pt x="504403" y="50105"/>
                  </a:lnTo>
                  <a:lnTo>
                    <a:pt x="462111" y="181818"/>
                  </a:lnTo>
                  <a:lnTo>
                    <a:pt x="428625" y="181818"/>
                  </a:lnTo>
                  <a:lnTo>
                    <a:pt x="405928" y="97110"/>
                  </a:lnTo>
                  <a:lnTo>
                    <a:pt x="383604" y="181818"/>
                  </a:lnTo>
                  <a:lnTo>
                    <a:pt x="349746" y="181818"/>
                  </a:lnTo>
                  <a:lnTo>
                    <a:pt x="308074" y="50105"/>
                  </a:lnTo>
                  <a:close/>
                </a:path>
                <a:path w="803910" h="185419">
                  <a:moveTo>
                    <a:pt x="724222" y="47128"/>
                  </a:moveTo>
                  <a:lnTo>
                    <a:pt x="732159" y="47128"/>
                  </a:lnTo>
                  <a:lnTo>
                    <a:pt x="739808" y="49320"/>
                  </a:lnTo>
                  <a:lnTo>
                    <a:pt x="747166" y="53702"/>
                  </a:lnTo>
                  <a:lnTo>
                    <a:pt x="736376" y="84087"/>
                  </a:lnTo>
                  <a:lnTo>
                    <a:pt x="730506" y="80284"/>
                  </a:lnTo>
                  <a:lnTo>
                    <a:pt x="725049" y="78382"/>
                  </a:lnTo>
                  <a:lnTo>
                    <a:pt x="720005" y="78382"/>
                  </a:lnTo>
                  <a:lnTo>
                    <a:pt x="715127" y="78382"/>
                  </a:lnTo>
                  <a:lnTo>
                    <a:pt x="710993" y="79726"/>
                  </a:lnTo>
                  <a:lnTo>
                    <a:pt x="707603" y="82413"/>
                  </a:lnTo>
                  <a:lnTo>
                    <a:pt x="704213" y="85100"/>
                  </a:lnTo>
                  <a:lnTo>
                    <a:pt x="696871" y="125775"/>
                  </a:lnTo>
                  <a:lnTo>
                    <a:pt x="696689" y="141138"/>
                  </a:lnTo>
                  <a:lnTo>
                    <a:pt x="696689" y="181818"/>
                  </a:lnTo>
                  <a:lnTo>
                    <a:pt x="661838" y="181818"/>
                  </a:lnTo>
                  <a:lnTo>
                    <a:pt x="661838" y="50105"/>
                  </a:lnTo>
                  <a:lnTo>
                    <a:pt x="694208" y="50105"/>
                  </a:lnTo>
                  <a:lnTo>
                    <a:pt x="694208" y="68833"/>
                  </a:lnTo>
                  <a:lnTo>
                    <a:pt x="699748" y="59986"/>
                  </a:lnTo>
                  <a:lnTo>
                    <a:pt x="704730" y="54156"/>
                  </a:lnTo>
                  <a:lnTo>
                    <a:pt x="709153" y="51345"/>
                  </a:lnTo>
                  <a:lnTo>
                    <a:pt x="713577" y="48534"/>
                  </a:lnTo>
                  <a:lnTo>
                    <a:pt x="718600" y="47128"/>
                  </a:lnTo>
                  <a:lnTo>
                    <a:pt x="724222" y="47128"/>
                  </a:lnTo>
                  <a:close/>
                </a:path>
                <a:path w="803910" h="185419">
                  <a:moveTo>
                    <a:pt x="572268" y="47128"/>
                  </a:moveTo>
                  <a:lnTo>
                    <a:pt x="609382" y="58046"/>
                  </a:lnTo>
                  <a:lnTo>
                    <a:pt x="631211" y="91110"/>
                  </a:lnTo>
                  <a:lnTo>
                    <a:pt x="634900" y="126007"/>
                  </a:lnTo>
                  <a:lnTo>
                    <a:pt x="547588" y="126007"/>
                  </a:lnTo>
                  <a:lnTo>
                    <a:pt x="548254" y="133329"/>
                  </a:lnTo>
                  <a:lnTo>
                    <a:pt x="568093" y="158750"/>
                  </a:lnTo>
                  <a:lnTo>
                    <a:pt x="576113" y="158750"/>
                  </a:lnTo>
                  <a:lnTo>
                    <a:pt x="581570" y="158750"/>
                  </a:lnTo>
                  <a:lnTo>
                    <a:pt x="586159" y="157261"/>
                  </a:lnTo>
                  <a:lnTo>
                    <a:pt x="589880" y="154285"/>
                  </a:lnTo>
                  <a:lnTo>
                    <a:pt x="593600" y="151308"/>
                  </a:lnTo>
                  <a:lnTo>
                    <a:pt x="596412" y="146513"/>
                  </a:lnTo>
                  <a:lnTo>
                    <a:pt x="598313" y="139898"/>
                  </a:lnTo>
                  <a:lnTo>
                    <a:pt x="633040" y="145727"/>
                  </a:lnTo>
                  <a:lnTo>
                    <a:pt x="604216" y="179179"/>
                  </a:lnTo>
                  <a:lnTo>
                    <a:pt x="575741" y="184794"/>
                  </a:lnTo>
                  <a:lnTo>
                    <a:pt x="559680" y="183391"/>
                  </a:lnTo>
                  <a:lnTo>
                    <a:pt x="524892" y="162346"/>
                  </a:lnTo>
                  <a:lnTo>
                    <a:pt x="511869" y="116954"/>
                  </a:lnTo>
                  <a:lnTo>
                    <a:pt x="512939" y="101470"/>
                  </a:lnTo>
                  <a:lnTo>
                    <a:pt x="528984" y="65670"/>
                  </a:lnTo>
                  <a:lnTo>
                    <a:pt x="559750" y="48287"/>
                  </a:lnTo>
                  <a:lnTo>
                    <a:pt x="572268" y="47128"/>
                  </a:lnTo>
                  <a:close/>
                </a:path>
                <a:path w="803910" h="185419">
                  <a:moveTo>
                    <a:pt x="229393" y="47128"/>
                  </a:moveTo>
                  <a:lnTo>
                    <a:pt x="268158" y="58046"/>
                  </a:lnTo>
                  <a:lnTo>
                    <a:pt x="292707" y="88506"/>
                  </a:lnTo>
                  <a:lnTo>
                    <a:pt x="297482" y="115589"/>
                  </a:lnTo>
                  <a:lnTo>
                    <a:pt x="296277" y="129895"/>
                  </a:lnTo>
                  <a:lnTo>
                    <a:pt x="278196" y="165137"/>
                  </a:lnTo>
                  <a:lnTo>
                    <a:pt x="243652" y="183566"/>
                  </a:lnTo>
                  <a:lnTo>
                    <a:pt x="229641" y="184794"/>
                  </a:lnTo>
                  <a:lnTo>
                    <a:pt x="220692" y="184283"/>
                  </a:lnTo>
                  <a:lnTo>
                    <a:pt x="180637" y="166517"/>
                  </a:lnTo>
                  <a:lnTo>
                    <a:pt x="162087" y="125019"/>
                  </a:lnTo>
                  <a:lnTo>
                    <a:pt x="161552" y="114101"/>
                  </a:lnTo>
                  <a:lnTo>
                    <a:pt x="162087" y="105489"/>
                  </a:lnTo>
                  <a:lnTo>
                    <a:pt x="180450" y="66166"/>
                  </a:lnTo>
                  <a:lnTo>
                    <a:pt x="219948" y="47663"/>
                  </a:lnTo>
                  <a:lnTo>
                    <a:pt x="229393" y="47128"/>
                  </a:lnTo>
                  <a:close/>
                </a:path>
                <a:path w="803910" h="185419">
                  <a:moveTo>
                    <a:pt x="36710" y="30757"/>
                  </a:moveTo>
                  <a:lnTo>
                    <a:pt x="36710" y="82351"/>
                  </a:lnTo>
                  <a:lnTo>
                    <a:pt x="56802" y="82351"/>
                  </a:lnTo>
                  <a:lnTo>
                    <a:pt x="94526" y="74620"/>
                  </a:lnTo>
                  <a:lnTo>
                    <a:pt x="97296" y="70569"/>
                  </a:lnTo>
                  <a:lnTo>
                    <a:pt x="100066" y="66517"/>
                  </a:lnTo>
                  <a:lnTo>
                    <a:pt x="101451" y="61805"/>
                  </a:lnTo>
                  <a:lnTo>
                    <a:pt x="101451" y="56430"/>
                  </a:lnTo>
                  <a:lnTo>
                    <a:pt x="101451" y="49816"/>
                  </a:lnTo>
                  <a:lnTo>
                    <a:pt x="63538" y="30835"/>
                  </a:lnTo>
                  <a:lnTo>
                    <a:pt x="54446" y="30757"/>
                  </a:lnTo>
                  <a:lnTo>
                    <a:pt x="36710" y="30757"/>
                  </a:lnTo>
                  <a:close/>
                </a:path>
                <a:path w="803910" h="185419">
                  <a:moveTo>
                    <a:pt x="0" y="0"/>
                  </a:moveTo>
                  <a:lnTo>
                    <a:pt x="58911" y="0"/>
                  </a:lnTo>
                  <a:lnTo>
                    <a:pt x="74197" y="170"/>
                  </a:lnTo>
                  <a:lnTo>
                    <a:pt x="116923" y="9224"/>
                  </a:lnTo>
                  <a:lnTo>
                    <a:pt x="138619" y="45582"/>
                  </a:lnTo>
                  <a:lnTo>
                    <a:pt x="139278" y="55934"/>
                  </a:lnTo>
                  <a:lnTo>
                    <a:pt x="138898" y="63972"/>
                  </a:lnTo>
                  <a:lnTo>
                    <a:pt x="117760" y="102009"/>
                  </a:lnTo>
                  <a:lnTo>
                    <a:pt x="111517" y="106350"/>
                  </a:lnTo>
                  <a:lnTo>
                    <a:pt x="72375" y="113070"/>
                  </a:lnTo>
                  <a:lnTo>
                    <a:pt x="60647" y="113233"/>
                  </a:lnTo>
                  <a:lnTo>
                    <a:pt x="36710" y="113233"/>
                  </a:lnTo>
                  <a:lnTo>
                    <a:pt x="36710" y="181818"/>
                  </a:lnTo>
                  <a:lnTo>
                    <a:pt x="0" y="18181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856442" y="1757739"/>
            <a:ext cx="1475953" cy="25119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14250" y="1757863"/>
            <a:ext cx="6539728" cy="248096"/>
          </a:xfrm>
          <a:prstGeom prst="rect">
            <a:avLst/>
          </a:prstGeom>
        </p:spPr>
      </p:pic>
      <p:grpSp>
        <p:nvGrpSpPr>
          <p:cNvPr id="22" name="object 22" descr=""/>
          <p:cNvGrpSpPr/>
          <p:nvPr/>
        </p:nvGrpSpPr>
        <p:grpSpPr>
          <a:xfrm>
            <a:off x="931350" y="2208664"/>
            <a:ext cx="81280" cy="35560"/>
            <a:chOff x="931350" y="2208664"/>
            <a:chExt cx="81280" cy="35560"/>
          </a:xfrm>
        </p:grpSpPr>
        <p:sp>
          <p:nvSpPr>
            <p:cNvPr id="23" name="object 23" descr=""/>
            <p:cNvSpPr/>
            <p:nvPr/>
          </p:nvSpPr>
          <p:spPr>
            <a:xfrm>
              <a:off x="937700" y="2215014"/>
              <a:ext cx="68580" cy="22860"/>
            </a:xfrm>
            <a:custGeom>
              <a:avLst/>
              <a:gdLst/>
              <a:ahLst/>
              <a:cxnLst/>
              <a:rect l="l" t="t" r="r" b="b"/>
              <a:pathLst>
                <a:path w="68580" h="22860">
                  <a:moveTo>
                    <a:pt x="68584" y="0"/>
                  </a:moveTo>
                  <a:lnTo>
                    <a:pt x="0" y="0"/>
                  </a:lnTo>
                  <a:lnTo>
                    <a:pt x="0" y="22448"/>
                  </a:lnTo>
                  <a:lnTo>
                    <a:pt x="68584" y="22448"/>
                  </a:lnTo>
                  <a:lnTo>
                    <a:pt x="68584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937700" y="2215014"/>
              <a:ext cx="68580" cy="22860"/>
            </a:xfrm>
            <a:custGeom>
              <a:avLst/>
              <a:gdLst/>
              <a:ahLst/>
              <a:cxnLst/>
              <a:rect l="l" t="t" r="r" b="b"/>
              <a:pathLst>
                <a:path w="68580" h="22860">
                  <a:moveTo>
                    <a:pt x="0" y="0"/>
                  </a:moveTo>
                  <a:lnTo>
                    <a:pt x="68584" y="0"/>
                  </a:lnTo>
                  <a:lnTo>
                    <a:pt x="68584" y="22448"/>
                  </a:lnTo>
                  <a:lnTo>
                    <a:pt x="0" y="224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5" name="object 2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63293" y="2100639"/>
            <a:ext cx="9598841" cy="251197"/>
          </a:xfrm>
          <a:prstGeom prst="rect">
            <a:avLst/>
          </a:prstGeom>
        </p:spPr>
      </p:pic>
      <p:grpSp>
        <p:nvGrpSpPr>
          <p:cNvPr id="26" name="object 26" descr=""/>
          <p:cNvGrpSpPr/>
          <p:nvPr/>
        </p:nvGrpSpPr>
        <p:grpSpPr>
          <a:xfrm>
            <a:off x="931350" y="2538864"/>
            <a:ext cx="81280" cy="35560"/>
            <a:chOff x="931350" y="2538864"/>
            <a:chExt cx="81280" cy="35560"/>
          </a:xfrm>
        </p:grpSpPr>
        <p:sp>
          <p:nvSpPr>
            <p:cNvPr id="27" name="object 27" descr=""/>
            <p:cNvSpPr/>
            <p:nvPr/>
          </p:nvSpPr>
          <p:spPr>
            <a:xfrm>
              <a:off x="937700" y="2545214"/>
              <a:ext cx="68580" cy="22860"/>
            </a:xfrm>
            <a:custGeom>
              <a:avLst/>
              <a:gdLst/>
              <a:ahLst/>
              <a:cxnLst/>
              <a:rect l="l" t="t" r="r" b="b"/>
              <a:pathLst>
                <a:path w="68580" h="22860">
                  <a:moveTo>
                    <a:pt x="68584" y="0"/>
                  </a:moveTo>
                  <a:lnTo>
                    <a:pt x="0" y="0"/>
                  </a:lnTo>
                  <a:lnTo>
                    <a:pt x="0" y="22448"/>
                  </a:lnTo>
                  <a:lnTo>
                    <a:pt x="68584" y="22448"/>
                  </a:lnTo>
                  <a:lnTo>
                    <a:pt x="68584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937700" y="2545214"/>
              <a:ext cx="68580" cy="22860"/>
            </a:xfrm>
            <a:custGeom>
              <a:avLst/>
              <a:gdLst/>
              <a:ahLst/>
              <a:cxnLst/>
              <a:rect l="l" t="t" r="r" b="b"/>
              <a:pathLst>
                <a:path w="68580" h="22860">
                  <a:moveTo>
                    <a:pt x="0" y="0"/>
                  </a:moveTo>
                  <a:lnTo>
                    <a:pt x="68584" y="0"/>
                  </a:lnTo>
                  <a:lnTo>
                    <a:pt x="68584" y="22448"/>
                  </a:lnTo>
                  <a:lnTo>
                    <a:pt x="0" y="224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9" name="object 29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63293" y="2430964"/>
            <a:ext cx="10681516" cy="251072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6807" y="3168555"/>
            <a:ext cx="75579" cy="75579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170492" y="3107164"/>
            <a:ext cx="2381151" cy="244623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632779" y="3106420"/>
            <a:ext cx="1707951" cy="248716"/>
          </a:xfrm>
          <a:prstGeom prst="rect">
            <a:avLst/>
          </a:prstGeom>
        </p:spPr>
      </p:pic>
      <p:grpSp>
        <p:nvGrpSpPr>
          <p:cNvPr id="33" name="object 33" descr=""/>
          <p:cNvGrpSpPr/>
          <p:nvPr/>
        </p:nvGrpSpPr>
        <p:grpSpPr>
          <a:xfrm>
            <a:off x="5417625" y="3211964"/>
            <a:ext cx="81280" cy="35560"/>
            <a:chOff x="5417625" y="3211964"/>
            <a:chExt cx="81280" cy="35560"/>
          </a:xfrm>
        </p:grpSpPr>
        <p:sp>
          <p:nvSpPr>
            <p:cNvPr id="34" name="object 34" descr=""/>
            <p:cNvSpPr/>
            <p:nvPr/>
          </p:nvSpPr>
          <p:spPr>
            <a:xfrm>
              <a:off x="5423975" y="3218314"/>
              <a:ext cx="68580" cy="22860"/>
            </a:xfrm>
            <a:custGeom>
              <a:avLst/>
              <a:gdLst/>
              <a:ahLst/>
              <a:cxnLst/>
              <a:rect l="l" t="t" r="r" b="b"/>
              <a:pathLst>
                <a:path w="68579" h="22860">
                  <a:moveTo>
                    <a:pt x="68584" y="0"/>
                  </a:moveTo>
                  <a:lnTo>
                    <a:pt x="0" y="0"/>
                  </a:lnTo>
                  <a:lnTo>
                    <a:pt x="0" y="22448"/>
                  </a:lnTo>
                  <a:lnTo>
                    <a:pt x="68584" y="22448"/>
                  </a:lnTo>
                  <a:lnTo>
                    <a:pt x="68584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5423975" y="3218314"/>
              <a:ext cx="68580" cy="22860"/>
            </a:xfrm>
            <a:custGeom>
              <a:avLst/>
              <a:gdLst/>
              <a:ahLst/>
              <a:cxnLst/>
              <a:rect l="l" t="t" r="r" b="b"/>
              <a:pathLst>
                <a:path w="68579" h="22860">
                  <a:moveTo>
                    <a:pt x="0" y="0"/>
                  </a:moveTo>
                  <a:lnTo>
                    <a:pt x="68584" y="0"/>
                  </a:lnTo>
                  <a:lnTo>
                    <a:pt x="68584" y="22448"/>
                  </a:lnTo>
                  <a:lnTo>
                    <a:pt x="0" y="224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6" name="object 36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574961" y="3104063"/>
            <a:ext cx="2288803" cy="248096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6807" y="3854355"/>
            <a:ext cx="75579" cy="75579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151888" y="3792964"/>
            <a:ext cx="1117054" cy="247972"/>
          </a:xfrm>
          <a:prstGeom prst="rect">
            <a:avLst/>
          </a:prstGeom>
        </p:spPr>
      </p:pic>
      <p:grpSp>
        <p:nvGrpSpPr>
          <p:cNvPr id="39" name="object 39" descr=""/>
          <p:cNvGrpSpPr/>
          <p:nvPr/>
        </p:nvGrpSpPr>
        <p:grpSpPr>
          <a:xfrm>
            <a:off x="2374139" y="3789863"/>
            <a:ext cx="5591175" cy="248285"/>
            <a:chOff x="2374139" y="3789863"/>
            <a:chExt cx="5591175" cy="248285"/>
          </a:xfrm>
        </p:grpSpPr>
        <p:pic>
          <p:nvPicPr>
            <p:cNvPr id="40" name="object 4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374139" y="3792964"/>
              <a:ext cx="944636" cy="197494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3338000" y="3904115"/>
              <a:ext cx="68580" cy="22860"/>
            </a:xfrm>
            <a:custGeom>
              <a:avLst/>
              <a:gdLst/>
              <a:ahLst/>
              <a:cxnLst/>
              <a:rect l="l" t="t" r="r" b="b"/>
              <a:pathLst>
                <a:path w="68579" h="22860">
                  <a:moveTo>
                    <a:pt x="68584" y="0"/>
                  </a:moveTo>
                  <a:lnTo>
                    <a:pt x="0" y="0"/>
                  </a:lnTo>
                  <a:lnTo>
                    <a:pt x="0" y="22448"/>
                  </a:lnTo>
                  <a:lnTo>
                    <a:pt x="68584" y="22448"/>
                  </a:lnTo>
                  <a:lnTo>
                    <a:pt x="68584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3338000" y="3904114"/>
              <a:ext cx="68580" cy="22860"/>
            </a:xfrm>
            <a:custGeom>
              <a:avLst/>
              <a:gdLst/>
              <a:ahLst/>
              <a:cxnLst/>
              <a:rect l="l" t="t" r="r" b="b"/>
              <a:pathLst>
                <a:path w="68579" h="22860">
                  <a:moveTo>
                    <a:pt x="0" y="0"/>
                  </a:moveTo>
                  <a:lnTo>
                    <a:pt x="68584" y="0"/>
                  </a:lnTo>
                  <a:lnTo>
                    <a:pt x="68584" y="22448"/>
                  </a:lnTo>
                  <a:lnTo>
                    <a:pt x="0" y="224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3418541" y="3803407"/>
              <a:ext cx="197485" cy="180975"/>
            </a:xfrm>
            <a:custGeom>
              <a:avLst/>
              <a:gdLst/>
              <a:ahLst/>
              <a:cxnLst/>
              <a:rect l="l" t="t" r="r" b="b"/>
              <a:pathLst>
                <a:path w="197485" h="180975">
                  <a:moveTo>
                    <a:pt x="135581" y="43036"/>
                  </a:moveTo>
                  <a:lnTo>
                    <a:pt x="94157" y="57670"/>
                  </a:lnTo>
                  <a:lnTo>
                    <a:pt x="75089" y="94761"/>
                  </a:lnTo>
                  <a:lnTo>
                    <a:pt x="73818" y="111869"/>
                  </a:lnTo>
                  <a:lnTo>
                    <a:pt x="74884" y="127573"/>
                  </a:lnTo>
                  <a:lnTo>
                    <a:pt x="90871" y="162966"/>
                  </a:lnTo>
                  <a:lnTo>
                    <a:pt x="135581" y="180701"/>
                  </a:lnTo>
                  <a:lnTo>
                    <a:pt x="144034" y="180198"/>
                  </a:lnTo>
                  <a:lnTo>
                    <a:pt x="180230" y="162951"/>
                  </a:lnTo>
                  <a:lnTo>
                    <a:pt x="180740" y="162346"/>
                  </a:lnTo>
                  <a:lnTo>
                    <a:pt x="135581" y="162346"/>
                  </a:lnTo>
                  <a:lnTo>
                    <a:pt x="127554" y="161556"/>
                  </a:lnTo>
                  <a:lnTo>
                    <a:pt x="99521" y="133991"/>
                  </a:lnTo>
                  <a:lnTo>
                    <a:pt x="96762" y="111869"/>
                  </a:lnTo>
                  <a:lnTo>
                    <a:pt x="97452" y="100017"/>
                  </a:lnTo>
                  <a:lnTo>
                    <a:pt x="120264" y="64646"/>
                  </a:lnTo>
                  <a:lnTo>
                    <a:pt x="135581" y="61514"/>
                  </a:lnTo>
                  <a:lnTo>
                    <a:pt x="180509" y="61514"/>
                  </a:lnTo>
                  <a:lnTo>
                    <a:pt x="179981" y="60832"/>
                  </a:lnTo>
                  <a:lnTo>
                    <a:pt x="170742" y="53047"/>
                  </a:lnTo>
                  <a:lnTo>
                    <a:pt x="160262" y="47485"/>
                  </a:lnTo>
                  <a:lnTo>
                    <a:pt x="148542" y="44148"/>
                  </a:lnTo>
                  <a:lnTo>
                    <a:pt x="135581" y="43036"/>
                  </a:lnTo>
                  <a:close/>
                </a:path>
                <a:path w="197485" h="180975">
                  <a:moveTo>
                    <a:pt x="180509" y="61514"/>
                  </a:moveTo>
                  <a:lnTo>
                    <a:pt x="135581" y="61514"/>
                  </a:lnTo>
                  <a:lnTo>
                    <a:pt x="143491" y="62301"/>
                  </a:lnTo>
                  <a:lnTo>
                    <a:pt x="150728" y="64662"/>
                  </a:lnTo>
                  <a:lnTo>
                    <a:pt x="173583" y="99648"/>
                  </a:lnTo>
                  <a:lnTo>
                    <a:pt x="174234" y="111869"/>
                  </a:lnTo>
                  <a:lnTo>
                    <a:pt x="173587" y="123256"/>
                  </a:lnTo>
                  <a:lnTo>
                    <a:pt x="150758" y="159199"/>
                  </a:lnTo>
                  <a:lnTo>
                    <a:pt x="135581" y="162346"/>
                  </a:lnTo>
                  <a:lnTo>
                    <a:pt x="180740" y="162346"/>
                  </a:lnTo>
                  <a:lnTo>
                    <a:pt x="196745" y="122042"/>
                  </a:lnTo>
                  <a:lnTo>
                    <a:pt x="197222" y="110008"/>
                  </a:lnTo>
                  <a:lnTo>
                    <a:pt x="196144" y="95168"/>
                  </a:lnTo>
                  <a:lnTo>
                    <a:pt x="192912" y="82026"/>
                  </a:lnTo>
                  <a:lnTo>
                    <a:pt x="187524" y="70580"/>
                  </a:lnTo>
                  <a:lnTo>
                    <a:pt x="180509" y="61514"/>
                  </a:lnTo>
                  <a:close/>
                </a:path>
                <a:path w="197485" h="180975">
                  <a:moveTo>
                    <a:pt x="38571" y="63375"/>
                  </a:moveTo>
                  <a:lnTo>
                    <a:pt x="16370" y="63375"/>
                  </a:lnTo>
                  <a:lnTo>
                    <a:pt x="16370" y="139153"/>
                  </a:lnTo>
                  <a:lnTo>
                    <a:pt x="32989" y="178179"/>
                  </a:lnTo>
                  <a:lnTo>
                    <a:pt x="39273" y="179462"/>
                  </a:lnTo>
                  <a:lnTo>
                    <a:pt x="52337" y="179462"/>
                  </a:lnTo>
                  <a:lnTo>
                    <a:pt x="57960" y="178800"/>
                  </a:lnTo>
                  <a:lnTo>
                    <a:pt x="64244" y="177477"/>
                  </a:lnTo>
                  <a:lnTo>
                    <a:pt x="61160" y="158625"/>
                  </a:lnTo>
                  <a:lnTo>
                    <a:pt x="47913" y="158625"/>
                  </a:lnTo>
                  <a:lnTo>
                    <a:pt x="45370" y="158088"/>
                  </a:lnTo>
                  <a:lnTo>
                    <a:pt x="41816" y="155938"/>
                  </a:lnTo>
                  <a:lnTo>
                    <a:pt x="40534" y="154491"/>
                  </a:lnTo>
                  <a:lnTo>
                    <a:pt x="38963" y="150853"/>
                  </a:lnTo>
                  <a:lnTo>
                    <a:pt x="38571" y="146761"/>
                  </a:lnTo>
                  <a:lnTo>
                    <a:pt x="38571" y="63375"/>
                  </a:lnTo>
                  <a:close/>
                </a:path>
                <a:path w="197485" h="180975">
                  <a:moveTo>
                    <a:pt x="61018" y="157758"/>
                  </a:moveTo>
                  <a:lnTo>
                    <a:pt x="56967" y="158335"/>
                  </a:lnTo>
                  <a:lnTo>
                    <a:pt x="53701" y="158625"/>
                  </a:lnTo>
                  <a:lnTo>
                    <a:pt x="61160" y="158625"/>
                  </a:lnTo>
                  <a:lnTo>
                    <a:pt x="61018" y="157758"/>
                  </a:lnTo>
                  <a:close/>
                </a:path>
                <a:path w="197485" h="180975">
                  <a:moveTo>
                    <a:pt x="61018" y="46012"/>
                  </a:moveTo>
                  <a:lnTo>
                    <a:pt x="0" y="46012"/>
                  </a:lnTo>
                  <a:lnTo>
                    <a:pt x="0" y="63375"/>
                  </a:lnTo>
                  <a:lnTo>
                    <a:pt x="61018" y="63375"/>
                  </a:lnTo>
                  <a:lnTo>
                    <a:pt x="61018" y="46012"/>
                  </a:lnTo>
                  <a:close/>
                </a:path>
                <a:path w="197485" h="180975">
                  <a:moveTo>
                    <a:pt x="38571" y="0"/>
                  </a:moveTo>
                  <a:lnTo>
                    <a:pt x="16370" y="13394"/>
                  </a:lnTo>
                  <a:lnTo>
                    <a:pt x="16370" y="46012"/>
                  </a:lnTo>
                  <a:lnTo>
                    <a:pt x="38571" y="46012"/>
                  </a:lnTo>
                  <a:lnTo>
                    <a:pt x="38571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3418541" y="3803407"/>
              <a:ext cx="197485" cy="180975"/>
            </a:xfrm>
            <a:custGeom>
              <a:avLst/>
              <a:gdLst/>
              <a:ahLst/>
              <a:cxnLst/>
              <a:rect l="l" t="t" r="r" b="b"/>
              <a:pathLst>
                <a:path w="197485" h="180975">
                  <a:moveTo>
                    <a:pt x="135582" y="61515"/>
                  </a:moveTo>
                  <a:lnTo>
                    <a:pt x="99522" y="89761"/>
                  </a:lnTo>
                  <a:lnTo>
                    <a:pt x="96763" y="111869"/>
                  </a:lnTo>
                  <a:lnTo>
                    <a:pt x="97452" y="123724"/>
                  </a:lnTo>
                  <a:lnTo>
                    <a:pt x="120265" y="159199"/>
                  </a:lnTo>
                  <a:lnTo>
                    <a:pt x="135582" y="162346"/>
                  </a:lnTo>
                  <a:lnTo>
                    <a:pt x="143543" y="161556"/>
                  </a:lnTo>
                  <a:lnTo>
                    <a:pt x="171518" y="133728"/>
                  </a:lnTo>
                  <a:lnTo>
                    <a:pt x="174277" y="111124"/>
                  </a:lnTo>
                  <a:lnTo>
                    <a:pt x="173583" y="99648"/>
                  </a:lnTo>
                  <a:lnTo>
                    <a:pt x="150728" y="64662"/>
                  </a:lnTo>
                  <a:lnTo>
                    <a:pt x="135582" y="61515"/>
                  </a:lnTo>
                  <a:close/>
                </a:path>
                <a:path w="197485" h="180975">
                  <a:moveTo>
                    <a:pt x="135582" y="43036"/>
                  </a:moveTo>
                  <a:lnTo>
                    <a:pt x="179982" y="60833"/>
                  </a:lnTo>
                  <a:lnTo>
                    <a:pt x="197222" y="110008"/>
                  </a:lnTo>
                  <a:lnTo>
                    <a:pt x="196745" y="122042"/>
                  </a:lnTo>
                  <a:lnTo>
                    <a:pt x="180230" y="162951"/>
                  </a:lnTo>
                  <a:lnTo>
                    <a:pt x="144035" y="180198"/>
                  </a:lnTo>
                  <a:lnTo>
                    <a:pt x="135582" y="180702"/>
                  </a:lnTo>
                  <a:lnTo>
                    <a:pt x="122416" y="179593"/>
                  </a:lnTo>
                  <a:lnTo>
                    <a:pt x="83411" y="153122"/>
                  </a:lnTo>
                  <a:lnTo>
                    <a:pt x="73818" y="111869"/>
                  </a:lnTo>
                  <a:lnTo>
                    <a:pt x="75089" y="94761"/>
                  </a:lnTo>
                  <a:lnTo>
                    <a:pt x="94158" y="57670"/>
                  </a:lnTo>
                  <a:lnTo>
                    <a:pt x="135582" y="43036"/>
                  </a:lnTo>
                  <a:close/>
                </a:path>
                <a:path w="197485" h="180975">
                  <a:moveTo>
                    <a:pt x="38571" y="0"/>
                  </a:moveTo>
                  <a:lnTo>
                    <a:pt x="38571" y="46012"/>
                  </a:lnTo>
                  <a:lnTo>
                    <a:pt x="61019" y="46012"/>
                  </a:lnTo>
                  <a:lnTo>
                    <a:pt x="61019" y="63375"/>
                  </a:lnTo>
                  <a:lnTo>
                    <a:pt x="38571" y="63375"/>
                  </a:lnTo>
                  <a:lnTo>
                    <a:pt x="38571" y="140394"/>
                  </a:lnTo>
                  <a:lnTo>
                    <a:pt x="38571" y="146761"/>
                  </a:lnTo>
                  <a:lnTo>
                    <a:pt x="38964" y="150853"/>
                  </a:lnTo>
                  <a:lnTo>
                    <a:pt x="39749" y="152672"/>
                  </a:lnTo>
                  <a:lnTo>
                    <a:pt x="40534" y="154491"/>
                  </a:lnTo>
                  <a:lnTo>
                    <a:pt x="41816" y="155938"/>
                  </a:lnTo>
                  <a:lnTo>
                    <a:pt x="43594" y="157013"/>
                  </a:lnTo>
                  <a:lnTo>
                    <a:pt x="45371" y="158088"/>
                  </a:lnTo>
                  <a:lnTo>
                    <a:pt x="47914" y="158625"/>
                  </a:lnTo>
                  <a:lnTo>
                    <a:pt x="51221" y="158625"/>
                  </a:lnTo>
                  <a:lnTo>
                    <a:pt x="53702" y="158625"/>
                  </a:lnTo>
                  <a:lnTo>
                    <a:pt x="56968" y="158336"/>
                  </a:lnTo>
                  <a:lnTo>
                    <a:pt x="61019" y="157757"/>
                  </a:lnTo>
                  <a:lnTo>
                    <a:pt x="64244" y="177477"/>
                  </a:lnTo>
                  <a:lnTo>
                    <a:pt x="57960" y="178800"/>
                  </a:lnTo>
                  <a:lnTo>
                    <a:pt x="52337" y="179461"/>
                  </a:lnTo>
                  <a:lnTo>
                    <a:pt x="47376" y="179461"/>
                  </a:lnTo>
                  <a:lnTo>
                    <a:pt x="39274" y="179461"/>
                  </a:lnTo>
                  <a:lnTo>
                    <a:pt x="16541" y="148335"/>
                  </a:lnTo>
                  <a:lnTo>
                    <a:pt x="16371" y="139154"/>
                  </a:lnTo>
                  <a:lnTo>
                    <a:pt x="16371" y="63375"/>
                  </a:lnTo>
                  <a:lnTo>
                    <a:pt x="0" y="63375"/>
                  </a:lnTo>
                  <a:lnTo>
                    <a:pt x="0" y="46012"/>
                  </a:lnTo>
                  <a:lnTo>
                    <a:pt x="16371" y="46012"/>
                  </a:lnTo>
                  <a:lnTo>
                    <a:pt x="16371" y="13394"/>
                  </a:lnTo>
                  <a:lnTo>
                    <a:pt x="38571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626925" y="3789863"/>
              <a:ext cx="4338240" cy="248096"/>
            </a:xfrm>
            <a:prstGeom prst="rect">
              <a:avLst/>
            </a:prstGeom>
          </p:spPr>
        </p:pic>
      </p:grpSp>
      <p:pic>
        <p:nvPicPr>
          <p:cNvPr id="46" name="object 4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6807" y="4527455"/>
            <a:ext cx="75579" cy="75579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170616" y="4462963"/>
            <a:ext cx="2814414" cy="251073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094195" y="4462963"/>
            <a:ext cx="3813373" cy="248096"/>
          </a:xfrm>
          <a:prstGeom prst="rect">
            <a:avLst/>
          </a:prstGeom>
        </p:spPr>
      </p:pic>
      <p:pic>
        <p:nvPicPr>
          <p:cNvPr id="49" name="object 4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6807" y="5200555"/>
            <a:ext cx="75579" cy="75579"/>
          </a:xfrm>
          <a:prstGeom prst="rect">
            <a:avLst/>
          </a:prstGeom>
        </p:spPr>
      </p:pic>
      <p:pic>
        <p:nvPicPr>
          <p:cNvPr id="50" name="object 50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163919" y="5136063"/>
            <a:ext cx="4927723" cy="251073"/>
          </a:xfrm>
          <a:prstGeom prst="rect">
            <a:avLst/>
          </a:prstGeom>
        </p:spPr>
      </p:pic>
      <p:grpSp>
        <p:nvGrpSpPr>
          <p:cNvPr id="51" name="object 51" descr=""/>
          <p:cNvGrpSpPr/>
          <p:nvPr/>
        </p:nvGrpSpPr>
        <p:grpSpPr>
          <a:xfrm>
            <a:off x="6430524" y="5139164"/>
            <a:ext cx="568325" cy="198120"/>
            <a:chOff x="6430524" y="5139164"/>
            <a:chExt cx="568325" cy="198120"/>
          </a:xfrm>
        </p:grpSpPr>
        <p:sp>
          <p:nvSpPr>
            <p:cNvPr id="52" name="object 52" descr=""/>
            <p:cNvSpPr/>
            <p:nvPr/>
          </p:nvSpPr>
          <p:spPr>
            <a:xfrm>
              <a:off x="6436874" y="5145514"/>
              <a:ext cx="555625" cy="185420"/>
            </a:xfrm>
            <a:custGeom>
              <a:avLst/>
              <a:gdLst/>
              <a:ahLst/>
              <a:cxnLst/>
              <a:rect l="l" t="t" r="r" b="b"/>
              <a:pathLst>
                <a:path w="555625" h="185420">
                  <a:moveTo>
                    <a:pt x="289073" y="47129"/>
                  </a:moveTo>
                  <a:lnTo>
                    <a:pt x="247650" y="61763"/>
                  </a:lnTo>
                  <a:lnTo>
                    <a:pt x="228581" y="98854"/>
                  </a:lnTo>
                  <a:lnTo>
                    <a:pt x="227309" y="115962"/>
                  </a:lnTo>
                  <a:lnTo>
                    <a:pt x="228375" y="131666"/>
                  </a:lnTo>
                  <a:lnTo>
                    <a:pt x="244363" y="167059"/>
                  </a:lnTo>
                  <a:lnTo>
                    <a:pt x="289073" y="184795"/>
                  </a:lnTo>
                  <a:lnTo>
                    <a:pt x="297526" y="184291"/>
                  </a:lnTo>
                  <a:lnTo>
                    <a:pt x="333722" y="167044"/>
                  </a:lnTo>
                  <a:lnTo>
                    <a:pt x="334232" y="166439"/>
                  </a:lnTo>
                  <a:lnTo>
                    <a:pt x="289073" y="166439"/>
                  </a:lnTo>
                  <a:lnTo>
                    <a:pt x="281046" y="165649"/>
                  </a:lnTo>
                  <a:lnTo>
                    <a:pt x="253014" y="138085"/>
                  </a:lnTo>
                  <a:lnTo>
                    <a:pt x="250254" y="115962"/>
                  </a:lnTo>
                  <a:lnTo>
                    <a:pt x="250944" y="104109"/>
                  </a:lnTo>
                  <a:lnTo>
                    <a:pt x="273756" y="68740"/>
                  </a:lnTo>
                  <a:lnTo>
                    <a:pt x="289073" y="65608"/>
                  </a:lnTo>
                  <a:lnTo>
                    <a:pt x="334001" y="65608"/>
                  </a:lnTo>
                  <a:lnTo>
                    <a:pt x="333474" y="64926"/>
                  </a:lnTo>
                  <a:lnTo>
                    <a:pt x="324234" y="57140"/>
                  </a:lnTo>
                  <a:lnTo>
                    <a:pt x="313754" y="51578"/>
                  </a:lnTo>
                  <a:lnTo>
                    <a:pt x="302034" y="48241"/>
                  </a:lnTo>
                  <a:lnTo>
                    <a:pt x="289073" y="47129"/>
                  </a:lnTo>
                  <a:close/>
                </a:path>
                <a:path w="555625" h="185420">
                  <a:moveTo>
                    <a:pt x="334001" y="65608"/>
                  </a:moveTo>
                  <a:lnTo>
                    <a:pt x="289073" y="65608"/>
                  </a:lnTo>
                  <a:lnTo>
                    <a:pt x="296984" y="66394"/>
                  </a:lnTo>
                  <a:lnTo>
                    <a:pt x="304220" y="68755"/>
                  </a:lnTo>
                  <a:lnTo>
                    <a:pt x="327075" y="103741"/>
                  </a:lnTo>
                  <a:lnTo>
                    <a:pt x="327726" y="115962"/>
                  </a:lnTo>
                  <a:lnTo>
                    <a:pt x="327079" y="127349"/>
                  </a:lnTo>
                  <a:lnTo>
                    <a:pt x="304250" y="163292"/>
                  </a:lnTo>
                  <a:lnTo>
                    <a:pt x="289073" y="166439"/>
                  </a:lnTo>
                  <a:lnTo>
                    <a:pt x="334232" y="166439"/>
                  </a:lnTo>
                  <a:lnTo>
                    <a:pt x="350236" y="126135"/>
                  </a:lnTo>
                  <a:lnTo>
                    <a:pt x="350713" y="114101"/>
                  </a:lnTo>
                  <a:lnTo>
                    <a:pt x="349635" y="99261"/>
                  </a:lnTo>
                  <a:lnTo>
                    <a:pt x="346403" y="86119"/>
                  </a:lnTo>
                  <a:lnTo>
                    <a:pt x="341016" y="74674"/>
                  </a:lnTo>
                  <a:lnTo>
                    <a:pt x="334001" y="65608"/>
                  </a:lnTo>
                  <a:close/>
                </a:path>
                <a:path w="555625" h="185420">
                  <a:moveTo>
                    <a:pt x="396875" y="50105"/>
                  </a:moveTo>
                  <a:lnTo>
                    <a:pt x="376906" y="50105"/>
                  </a:lnTo>
                  <a:lnTo>
                    <a:pt x="376906" y="181818"/>
                  </a:lnTo>
                  <a:lnTo>
                    <a:pt x="399230" y="181818"/>
                  </a:lnTo>
                  <a:lnTo>
                    <a:pt x="399230" y="113482"/>
                  </a:lnTo>
                  <a:lnTo>
                    <a:pt x="399455" y="105017"/>
                  </a:lnTo>
                  <a:lnTo>
                    <a:pt x="419024" y="68585"/>
                  </a:lnTo>
                  <a:lnTo>
                    <a:pt x="396875" y="68585"/>
                  </a:lnTo>
                  <a:lnTo>
                    <a:pt x="396875" y="50105"/>
                  </a:lnTo>
                  <a:close/>
                </a:path>
                <a:path w="555625" h="185420">
                  <a:moveTo>
                    <a:pt x="472706" y="66476"/>
                  </a:moveTo>
                  <a:lnTo>
                    <a:pt x="440117" y="66476"/>
                  </a:lnTo>
                  <a:lnTo>
                    <a:pt x="446070" y="68957"/>
                  </a:lnTo>
                  <a:lnTo>
                    <a:pt x="453346" y="78879"/>
                  </a:lnTo>
                  <a:lnTo>
                    <a:pt x="455074" y="85948"/>
                  </a:lnTo>
                  <a:lnTo>
                    <a:pt x="455165" y="181818"/>
                  </a:lnTo>
                  <a:lnTo>
                    <a:pt x="477490" y="181818"/>
                  </a:lnTo>
                  <a:lnTo>
                    <a:pt x="477507" y="105017"/>
                  </a:lnTo>
                  <a:lnTo>
                    <a:pt x="492149" y="70197"/>
                  </a:lnTo>
                  <a:lnTo>
                    <a:pt x="474017" y="70197"/>
                  </a:lnTo>
                  <a:lnTo>
                    <a:pt x="472706" y="66476"/>
                  </a:lnTo>
                  <a:close/>
                </a:path>
                <a:path w="555625" h="185420">
                  <a:moveTo>
                    <a:pt x="550457" y="66476"/>
                  </a:moveTo>
                  <a:lnTo>
                    <a:pt x="514863" y="66476"/>
                  </a:lnTo>
                  <a:lnTo>
                    <a:pt x="519327" y="67675"/>
                  </a:lnTo>
                  <a:lnTo>
                    <a:pt x="526934" y="72471"/>
                  </a:lnTo>
                  <a:lnTo>
                    <a:pt x="529559" y="75633"/>
                  </a:lnTo>
                  <a:lnTo>
                    <a:pt x="532452" y="83488"/>
                  </a:lnTo>
                  <a:lnTo>
                    <a:pt x="533176" y="89917"/>
                  </a:lnTo>
                  <a:lnTo>
                    <a:pt x="533176" y="181818"/>
                  </a:lnTo>
                  <a:lnTo>
                    <a:pt x="555377" y="181818"/>
                  </a:lnTo>
                  <a:lnTo>
                    <a:pt x="555284" y="89917"/>
                  </a:lnTo>
                  <a:lnTo>
                    <a:pt x="554718" y="80852"/>
                  </a:lnTo>
                  <a:lnTo>
                    <a:pt x="552741" y="71763"/>
                  </a:lnTo>
                  <a:lnTo>
                    <a:pt x="550457" y="66476"/>
                  </a:lnTo>
                  <a:close/>
                </a:path>
                <a:path w="555625" h="185420">
                  <a:moveTo>
                    <a:pt x="514696" y="47129"/>
                  </a:moveTo>
                  <a:lnTo>
                    <a:pt x="502759" y="48571"/>
                  </a:lnTo>
                  <a:lnTo>
                    <a:pt x="492000" y="52896"/>
                  </a:lnTo>
                  <a:lnTo>
                    <a:pt x="482419" y="60105"/>
                  </a:lnTo>
                  <a:lnTo>
                    <a:pt x="474017" y="70197"/>
                  </a:lnTo>
                  <a:lnTo>
                    <a:pt x="492149" y="70197"/>
                  </a:lnTo>
                  <a:lnTo>
                    <a:pt x="492786" y="69556"/>
                  </a:lnTo>
                  <a:lnTo>
                    <a:pt x="500475" y="66476"/>
                  </a:lnTo>
                  <a:lnTo>
                    <a:pt x="550457" y="66476"/>
                  </a:lnTo>
                  <a:lnTo>
                    <a:pt x="549447" y="64139"/>
                  </a:lnTo>
                  <a:lnTo>
                    <a:pt x="544835" y="57980"/>
                  </a:lnTo>
                  <a:lnTo>
                    <a:pt x="538998" y="53233"/>
                  </a:lnTo>
                  <a:lnTo>
                    <a:pt x="532029" y="49842"/>
                  </a:lnTo>
                  <a:lnTo>
                    <a:pt x="523929" y="47807"/>
                  </a:lnTo>
                  <a:lnTo>
                    <a:pt x="514696" y="47129"/>
                  </a:lnTo>
                  <a:close/>
                </a:path>
                <a:path w="555625" h="185420">
                  <a:moveTo>
                    <a:pt x="446567" y="47129"/>
                  </a:moveTo>
                  <a:lnTo>
                    <a:pt x="428045" y="47129"/>
                  </a:lnTo>
                  <a:lnTo>
                    <a:pt x="420232" y="49093"/>
                  </a:lnTo>
                  <a:lnTo>
                    <a:pt x="406507" y="56948"/>
                  </a:lnTo>
                  <a:lnTo>
                    <a:pt x="401008" y="62136"/>
                  </a:lnTo>
                  <a:lnTo>
                    <a:pt x="396875" y="68585"/>
                  </a:lnTo>
                  <a:lnTo>
                    <a:pt x="419024" y="68585"/>
                  </a:lnTo>
                  <a:lnTo>
                    <a:pt x="419757" y="68130"/>
                  </a:lnTo>
                  <a:lnTo>
                    <a:pt x="425565" y="66476"/>
                  </a:lnTo>
                  <a:lnTo>
                    <a:pt x="472706" y="66476"/>
                  </a:lnTo>
                  <a:lnTo>
                    <a:pt x="471454" y="62920"/>
                  </a:lnTo>
                  <a:lnTo>
                    <a:pt x="467051" y="57257"/>
                  </a:lnTo>
                  <a:lnTo>
                    <a:pt x="454566" y="49155"/>
                  </a:lnTo>
                  <a:lnTo>
                    <a:pt x="446567" y="47129"/>
                  </a:lnTo>
                  <a:close/>
                </a:path>
                <a:path w="555625" h="185420">
                  <a:moveTo>
                    <a:pt x="171325" y="50105"/>
                  </a:moveTo>
                  <a:lnTo>
                    <a:pt x="151234" y="50105"/>
                  </a:lnTo>
                  <a:lnTo>
                    <a:pt x="151234" y="181818"/>
                  </a:lnTo>
                  <a:lnTo>
                    <a:pt x="173558" y="181818"/>
                  </a:lnTo>
                  <a:lnTo>
                    <a:pt x="173558" y="112861"/>
                  </a:lnTo>
                  <a:lnTo>
                    <a:pt x="173790" y="105931"/>
                  </a:lnTo>
                  <a:lnTo>
                    <a:pt x="193856" y="70197"/>
                  </a:lnTo>
                  <a:lnTo>
                    <a:pt x="216901" y="70197"/>
                  </a:lnTo>
                  <a:lnTo>
                    <a:pt x="171325" y="70073"/>
                  </a:lnTo>
                  <a:lnTo>
                    <a:pt x="171325" y="50105"/>
                  </a:lnTo>
                  <a:close/>
                </a:path>
                <a:path w="555625" h="185420">
                  <a:moveTo>
                    <a:pt x="216901" y="70197"/>
                  </a:moveTo>
                  <a:lnTo>
                    <a:pt x="204191" y="70197"/>
                  </a:lnTo>
                  <a:lnTo>
                    <a:pt x="209649" y="71809"/>
                  </a:lnTo>
                  <a:lnTo>
                    <a:pt x="215106" y="75034"/>
                  </a:lnTo>
                  <a:lnTo>
                    <a:pt x="216901" y="70197"/>
                  </a:lnTo>
                  <a:close/>
                </a:path>
                <a:path w="555625" h="185420">
                  <a:moveTo>
                    <a:pt x="207375" y="47129"/>
                  </a:moveTo>
                  <a:lnTo>
                    <a:pt x="194642" y="47129"/>
                  </a:lnTo>
                  <a:lnTo>
                    <a:pt x="189867" y="48616"/>
                  </a:lnTo>
                  <a:lnTo>
                    <a:pt x="181185" y="54570"/>
                  </a:lnTo>
                  <a:lnTo>
                    <a:pt x="176452" y="60730"/>
                  </a:lnTo>
                  <a:lnTo>
                    <a:pt x="171325" y="70073"/>
                  </a:lnTo>
                  <a:lnTo>
                    <a:pt x="216948" y="70073"/>
                  </a:lnTo>
                  <a:lnTo>
                    <a:pt x="222796" y="54322"/>
                  </a:lnTo>
                  <a:lnTo>
                    <a:pt x="215023" y="49527"/>
                  </a:lnTo>
                  <a:lnTo>
                    <a:pt x="207375" y="47129"/>
                  </a:lnTo>
                  <a:close/>
                </a:path>
                <a:path w="555625" h="185420">
                  <a:moveTo>
                    <a:pt x="122659" y="0"/>
                  </a:moveTo>
                  <a:lnTo>
                    <a:pt x="0" y="0"/>
                  </a:lnTo>
                  <a:lnTo>
                    <a:pt x="0" y="181818"/>
                  </a:lnTo>
                  <a:lnTo>
                    <a:pt x="24060" y="181818"/>
                  </a:lnTo>
                  <a:lnTo>
                    <a:pt x="24060" y="99218"/>
                  </a:lnTo>
                  <a:lnTo>
                    <a:pt x="109388" y="99218"/>
                  </a:lnTo>
                  <a:lnTo>
                    <a:pt x="109388" y="77763"/>
                  </a:lnTo>
                  <a:lnTo>
                    <a:pt x="24060" y="77763"/>
                  </a:lnTo>
                  <a:lnTo>
                    <a:pt x="24060" y="21456"/>
                  </a:lnTo>
                  <a:lnTo>
                    <a:pt x="122659" y="21456"/>
                  </a:lnTo>
                  <a:lnTo>
                    <a:pt x="122659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436874" y="5145514"/>
              <a:ext cx="555625" cy="185420"/>
            </a:xfrm>
            <a:custGeom>
              <a:avLst/>
              <a:gdLst/>
              <a:ahLst/>
              <a:cxnLst/>
              <a:rect l="l" t="t" r="r" b="b"/>
              <a:pathLst>
                <a:path w="555625" h="185420">
                  <a:moveTo>
                    <a:pt x="289073" y="65608"/>
                  </a:moveTo>
                  <a:lnTo>
                    <a:pt x="253014" y="93854"/>
                  </a:lnTo>
                  <a:lnTo>
                    <a:pt x="250254" y="115961"/>
                  </a:lnTo>
                  <a:lnTo>
                    <a:pt x="250944" y="127817"/>
                  </a:lnTo>
                  <a:lnTo>
                    <a:pt x="273756" y="163292"/>
                  </a:lnTo>
                  <a:lnTo>
                    <a:pt x="289073" y="166439"/>
                  </a:lnTo>
                  <a:lnTo>
                    <a:pt x="297034" y="165648"/>
                  </a:lnTo>
                  <a:lnTo>
                    <a:pt x="325009" y="137821"/>
                  </a:lnTo>
                  <a:lnTo>
                    <a:pt x="327769" y="115217"/>
                  </a:lnTo>
                  <a:lnTo>
                    <a:pt x="327075" y="103741"/>
                  </a:lnTo>
                  <a:lnTo>
                    <a:pt x="304220" y="68755"/>
                  </a:lnTo>
                  <a:lnTo>
                    <a:pt x="289073" y="65608"/>
                  </a:lnTo>
                  <a:close/>
                </a:path>
                <a:path w="555625" h="185420">
                  <a:moveTo>
                    <a:pt x="436810" y="47128"/>
                  </a:moveTo>
                  <a:lnTo>
                    <a:pt x="446566" y="47128"/>
                  </a:lnTo>
                  <a:lnTo>
                    <a:pt x="454566" y="49154"/>
                  </a:lnTo>
                  <a:lnTo>
                    <a:pt x="460809" y="53206"/>
                  </a:lnTo>
                  <a:lnTo>
                    <a:pt x="467051" y="57257"/>
                  </a:lnTo>
                  <a:lnTo>
                    <a:pt x="471454" y="62921"/>
                  </a:lnTo>
                  <a:lnTo>
                    <a:pt x="474017" y="70197"/>
                  </a:lnTo>
                  <a:lnTo>
                    <a:pt x="482420" y="60104"/>
                  </a:lnTo>
                  <a:lnTo>
                    <a:pt x="492000" y="52896"/>
                  </a:lnTo>
                  <a:lnTo>
                    <a:pt x="502759" y="48570"/>
                  </a:lnTo>
                  <a:lnTo>
                    <a:pt x="514697" y="47128"/>
                  </a:lnTo>
                  <a:lnTo>
                    <a:pt x="523929" y="47807"/>
                  </a:lnTo>
                  <a:lnTo>
                    <a:pt x="554718" y="80851"/>
                  </a:lnTo>
                  <a:lnTo>
                    <a:pt x="555376" y="91405"/>
                  </a:lnTo>
                  <a:lnTo>
                    <a:pt x="555376" y="181818"/>
                  </a:lnTo>
                  <a:lnTo>
                    <a:pt x="533176" y="181818"/>
                  </a:lnTo>
                  <a:lnTo>
                    <a:pt x="533176" y="98846"/>
                  </a:lnTo>
                  <a:lnTo>
                    <a:pt x="533176" y="89917"/>
                  </a:lnTo>
                  <a:lnTo>
                    <a:pt x="509736" y="66476"/>
                  </a:lnTo>
                  <a:lnTo>
                    <a:pt x="500475" y="66476"/>
                  </a:lnTo>
                  <a:lnTo>
                    <a:pt x="477490" y="105295"/>
                  </a:lnTo>
                  <a:lnTo>
                    <a:pt x="477490" y="181818"/>
                  </a:lnTo>
                  <a:lnTo>
                    <a:pt x="455166" y="181818"/>
                  </a:lnTo>
                  <a:lnTo>
                    <a:pt x="455166" y="96242"/>
                  </a:lnTo>
                  <a:lnTo>
                    <a:pt x="455166" y="86320"/>
                  </a:lnTo>
                  <a:lnTo>
                    <a:pt x="453347" y="78878"/>
                  </a:lnTo>
                  <a:lnTo>
                    <a:pt x="449708" y="73918"/>
                  </a:lnTo>
                  <a:lnTo>
                    <a:pt x="446070" y="68957"/>
                  </a:lnTo>
                  <a:lnTo>
                    <a:pt x="440117" y="66476"/>
                  </a:lnTo>
                  <a:lnTo>
                    <a:pt x="431849" y="66476"/>
                  </a:lnTo>
                  <a:lnTo>
                    <a:pt x="425565" y="66476"/>
                  </a:lnTo>
                  <a:lnTo>
                    <a:pt x="400130" y="97606"/>
                  </a:lnTo>
                  <a:lnTo>
                    <a:pt x="399231" y="113481"/>
                  </a:lnTo>
                  <a:lnTo>
                    <a:pt x="399231" y="181818"/>
                  </a:lnTo>
                  <a:lnTo>
                    <a:pt x="376907" y="181818"/>
                  </a:lnTo>
                  <a:lnTo>
                    <a:pt x="376907" y="50105"/>
                  </a:lnTo>
                  <a:lnTo>
                    <a:pt x="396875" y="50105"/>
                  </a:lnTo>
                  <a:lnTo>
                    <a:pt x="396875" y="68585"/>
                  </a:lnTo>
                  <a:lnTo>
                    <a:pt x="401009" y="62135"/>
                  </a:lnTo>
                  <a:lnTo>
                    <a:pt x="406507" y="56947"/>
                  </a:lnTo>
                  <a:lnTo>
                    <a:pt x="413370" y="53020"/>
                  </a:lnTo>
                  <a:lnTo>
                    <a:pt x="420232" y="49092"/>
                  </a:lnTo>
                  <a:lnTo>
                    <a:pt x="428046" y="47128"/>
                  </a:lnTo>
                  <a:lnTo>
                    <a:pt x="436810" y="47128"/>
                  </a:lnTo>
                  <a:close/>
                </a:path>
                <a:path w="555625" h="185420">
                  <a:moveTo>
                    <a:pt x="289073" y="47128"/>
                  </a:moveTo>
                  <a:lnTo>
                    <a:pt x="333474" y="64926"/>
                  </a:lnTo>
                  <a:lnTo>
                    <a:pt x="350713" y="114101"/>
                  </a:lnTo>
                  <a:lnTo>
                    <a:pt x="350236" y="126135"/>
                  </a:lnTo>
                  <a:lnTo>
                    <a:pt x="333722" y="167044"/>
                  </a:lnTo>
                  <a:lnTo>
                    <a:pt x="297526" y="184291"/>
                  </a:lnTo>
                  <a:lnTo>
                    <a:pt x="289073" y="184794"/>
                  </a:lnTo>
                  <a:lnTo>
                    <a:pt x="275907" y="183686"/>
                  </a:lnTo>
                  <a:lnTo>
                    <a:pt x="236902" y="157215"/>
                  </a:lnTo>
                  <a:lnTo>
                    <a:pt x="227310" y="115961"/>
                  </a:lnTo>
                  <a:lnTo>
                    <a:pt x="228581" y="98854"/>
                  </a:lnTo>
                  <a:lnTo>
                    <a:pt x="247650" y="61763"/>
                  </a:lnTo>
                  <a:lnTo>
                    <a:pt x="289073" y="47128"/>
                  </a:lnTo>
                  <a:close/>
                </a:path>
                <a:path w="555625" h="185420">
                  <a:moveTo>
                    <a:pt x="199851" y="47128"/>
                  </a:moveTo>
                  <a:lnTo>
                    <a:pt x="207375" y="47128"/>
                  </a:lnTo>
                  <a:lnTo>
                    <a:pt x="215023" y="49526"/>
                  </a:lnTo>
                  <a:lnTo>
                    <a:pt x="222795" y="54322"/>
                  </a:lnTo>
                  <a:lnTo>
                    <a:pt x="215106" y="75034"/>
                  </a:lnTo>
                  <a:lnTo>
                    <a:pt x="209649" y="71809"/>
                  </a:lnTo>
                  <a:lnTo>
                    <a:pt x="204192" y="70197"/>
                  </a:lnTo>
                  <a:lnTo>
                    <a:pt x="198735" y="70197"/>
                  </a:lnTo>
                  <a:lnTo>
                    <a:pt x="193856" y="70197"/>
                  </a:lnTo>
                  <a:lnTo>
                    <a:pt x="189474" y="71664"/>
                  </a:lnTo>
                  <a:lnTo>
                    <a:pt x="185588" y="74600"/>
                  </a:lnTo>
                  <a:lnTo>
                    <a:pt x="181702" y="77535"/>
                  </a:lnTo>
                  <a:lnTo>
                    <a:pt x="178932" y="81607"/>
                  </a:lnTo>
                  <a:lnTo>
                    <a:pt x="173558" y="112861"/>
                  </a:lnTo>
                  <a:lnTo>
                    <a:pt x="173558" y="181818"/>
                  </a:lnTo>
                  <a:lnTo>
                    <a:pt x="151234" y="181818"/>
                  </a:lnTo>
                  <a:lnTo>
                    <a:pt x="151234" y="50105"/>
                  </a:lnTo>
                  <a:lnTo>
                    <a:pt x="171325" y="50105"/>
                  </a:lnTo>
                  <a:lnTo>
                    <a:pt x="171325" y="70073"/>
                  </a:lnTo>
                  <a:lnTo>
                    <a:pt x="176452" y="60730"/>
                  </a:lnTo>
                  <a:lnTo>
                    <a:pt x="181185" y="54570"/>
                  </a:lnTo>
                  <a:lnTo>
                    <a:pt x="185526" y="51593"/>
                  </a:lnTo>
                  <a:lnTo>
                    <a:pt x="189867" y="48617"/>
                  </a:lnTo>
                  <a:lnTo>
                    <a:pt x="194642" y="47128"/>
                  </a:lnTo>
                  <a:lnTo>
                    <a:pt x="199851" y="47128"/>
                  </a:lnTo>
                  <a:close/>
                </a:path>
                <a:path w="555625" h="185420">
                  <a:moveTo>
                    <a:pt x="0" y="0"/>
                  </a:moveTo>
                  <a:lnTo>
                    <a:pt x="122659" y="0"/>
                  </a:lnTo>
                  <a:lnTo>
                    <a:pt x="122659" y="21456"/>
                  </a:lnTo>
                  <a:lnTo>
                    <a:pt x="24060" y="21456"/>
                  </a:lnTo>
                  <a:lnTo>
                    <a:pt x="24060" y="77762"/>
                  </a:lnTo>
                  <a:lnTo>
                    <a:pt x="109388" y="77762"/>
                  </a:lnTo>
                  <a:lnTo>
                    <a:pt x="109388" y="99218"/>
                  </a:lnTo>
                  <a:lnTo>
                    <a:pt x="24060" y="99218"/>
                  </a:lnTo>
                  <a:lnTo>
                    <a:pt x="24060" y="181818"/>
                  </a:lnTo>
                  <a:lnTo>
                    <a:pt x="0" y="18181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4" name="object 54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7094744" y="5136063"/>
            <a:ext cx="1070843" cy="248096"/>
          </a:xfrm>
          <a:prstGeom prst="rect">
            <a:avLst/>
          </a:prstGeom>
        </p:spPr>
      </p:pic>
      <p:pic>
        <p:nvPicPr>
          <p:cNvPr id="55" name="object 55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8237397" y="5143256"/>
            <a:ext cx="1023515" cy="193402"/>
          </a:xfrm>
          <a:prstGeom prst="rect">
            <a:avLst/>
          </a:prstGeom>
        </p:spPr>
      </p:pic>
      <p:pic>
        <p:nvPicPr>
          <p:cNvPr id="56" name="object 56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9350581" y="5136063"/>
            <a:ext cx="1543794" cy="251073"/>
          </a:xfrm>
          <a:prstGeom prst="rect">
            <a:avLst/>
          </a:prstGeom>
        </p:spPr>
      </p:pic>
      <p:grpSp>
        <p:nvGrpSpPr>
          <p:cNvPr id="57" name="object 57" descr=""/>
          <p:cNvGrpSpPr/>
          <p:nvPr/>
        </p:nvGrpSpPr>
        <p:grpSpPr>
          <a:xfrm>
            <a:off x="10959513" y="5136063"/>
            <a:ext cx="572135" cy="204470"/>
            <a:chOff x="10959513" y="5136063"/>
            <a:chExt cx="572135" cy="204470"/>
          </a:xfrm>
        </p:grpSpPr>
        <p:sp>
          <p:nvSpPr>
            <p:cNvPr id="58" name="object 58" descr=""/>
            <p:cNvSpPr/>
            <p:nvPr/>
          </p:nvSpPr>
          <p:spPr>
            <a:xfrm>
              <a:off x="10965863" y="5142414"/>
              <a:ext cx="559435" cy="191770"/>
            </a:xfrm>
            <a:custGeom>
              <a:avLst/>
              <a:gdLst/>
              <a:ahLst/>
              <a:cxnLst/>
              <a:rect l="l" t="t" r="r" b="b"/>
              <a:pathLst>
                <a:path w="559434" h="191770">
                  <a:moveTo>
                    <a:pt x="186555" y="159494"/>
                  </a:moveTo>
                  <a:lnTo>
                    <a:pt x="161131" y="159494"/>
                  </a:lnTo>
                  <a:lnTo>
                    <a:pt x="161131" y="184918"/>
                  </a:lnTo>
                  <a:lnTo>
                    <a:pt x="186555" y="184918"/>
                  </a:lnTo>
                  <a:lnTo>
                    <a:pt x="186555" y="159494"/>
                  </a:lnTo>
                  <a:close/>
                </a:path>
                <a:path w="559434" h="191770">
                  <a:moveTo>
                    <a:pt x="520476" y="0"/>
                  </a:moveTo>
                  <a:lnTo>
                    <a:pt x="502368" y="0"/>
                  </a:lnTo>
                  <a:lnTo>
                    <a:pt x="402902" y="191616"/>
                  </a:lnTo>
                  <a:lnTo>
                    <a:pt x="421382" y="191616"/>
                  </a:lnTo>
                  <a:lnTo>
                    <a:pt x="520476" y="0"/>
                  </a:lnTo>
                  <a:close/>
                </a:path>
                <a:path w="559434" h="191770">
                  <a:moveTo>
                    <a:pt x="519856" y="95497"/>
                  </a:moveTo>
                  <a:lnTo>
                    <a:pt x="487044" y="116244"/>
                  </a:lnTo>
                  <a:lnTo>
                    <a:pt x="481533" y="142253"/>
                  </a:lnTo>
                  <a:lnTo>
                    <a:pt x="482219" y="153823"/>
                  </a:lnTo>
                  <a:lnTo>
                    <a:pt x="504865" y="188531"/>
                  </a:lnTo>
                  <a:lnTo>
                    <a:pt x="519979" y="191616"/>
                  </a:lnTo>
                  <a:lnTo>
                    <a:pt x="528014" y="190837"/>
                  </a:lnTo>
                  <a:lnTo>
                    <a:pt x="535375" y="188499"/>
                  </a:lnTo>
                  <a:lnTo>
                    <a:pt x="542061" y="184604"/>
                  </a:lnTo>
                  <a:lnTo>
                    <a:pt x="548072" y="179151"/>
                  </a:lnTo>
                  <a:lnTo>
                    <a:pt x="550171" y="176236"/>
                  </a:lnTo>
                  <a:lnTo>
                    <a:pt x="514896" y="176236"/>
                  </a:lnTo>
                  <a:lnTo>
                    <a:pt x="510306" y="173838"/>
                  </a:lnTo>
                  <a:lnTo>
                    <a:pt x="502865" y="164247"/>
                  </a:lnTo>
                  <a:lnTo>
                    <a:pt x="501004" y="156062"/>
                  </a:lnTo>
                  <a:lnTo>
                    <a:pt x="501091" y="142253"/>
                  </a:lnTo>
                  <a:lnTo>
                    <a:pt x="514854" y="110876"/>
                  </a:lnTo>
                  <a:lnTo>
                    <a:pt x="550470" y="110876"/>
                  </a:lnTo>
                  <a:lnTo>
                    <a:pt x="548195" y="107713"/>
                  </a:lnTo>
                  <a:lnTo>
                    <a:pt x="542215" y="102369"/>
                  </a:lnTo>
                  <a:lnTo>
                    <a:pt x="535498" y="98551"/>
                  </a:lnTo>
                  <a:lnTo>
                    <a:pt x="528045" y="96261"/>
                  </a:lnTo>
                  <a:lnTo>
                    <a:pt x="519856" y="95497"/>
                  </a:lnTo>
                  <a:close/>
                </a:path>
                <a:path w="559434" h="191770">
                  <a:moveTo>
                    <a:pt x="550470" y="110876"/>
                  </a:moveTo>
                  <a:lnTo>
                    <a:pt x="526016" y="110876"/>
                  </a:lnTo>
                  <a:lnTo>
                    <a:pt x="530662" y="113273"/>
                  </a:lnTo>
                  <a:lnTo>
                    <a:pt x="538087" y="122762"/>
                  </a:lnTo>
                  <a:lnTo>
                    <a:pt x="539948" y="131009"/>
                  </a:lnTo>
                  <a:lnTo>
                    <a:pt x="539880" y="144486"/>
                  </a:lnTo>
                  <a:lnTo>
                    <a:pt x="539603" y="151556"/>
                  </a:lnTo>
                  <a:lnTo>
                    <a:pt x="526058" y="176236"/>
                  </a:lnTo>
                  <a:lnTo>
                    <a:pt x="550171" y="176236"/>
                  </a:lnTo>
                  <a:lnTo>
                    <a:pt x="553036" y="172256"/>
                  </a:lnTo>
                  <a:lnTo>
                    <a:pt x="556583" y="164036"/>
                  </a:lnTo>
                  <a:lnTo>
                    <a:pt x="558710" y="154490"/>
                  </a:lnTo>
                  <a:lnTo>
                    <a:pt x="559363" y="144486"/>
                  </a:lnTo>
                  <a:lnTo>
                    <a:pt x="559333" y="142253"/>
                  </a:lnTo>
                  <a:lnTo>
                    <a:pt x="558718" y="132491"/>
                  </a:lnTo>
                  <a:lnTo>
                    <a:pt x="556598" y="122762"/>
                  </a:lnTo>
                  <a:lnTo>
                    <a:pt x="553106" y="114539"/>
                  </a:lnTo>
                  <a:lnTo>
                    <a:pt x="550470" y="110876"/>
                  </a:lnTo>
                  <a:close/>
                </a:path>
                <a:path w="559434" h="191770">
                  <a:moveTo>
                    <a:pt x="402158" y="0"/>
                  </a:moveTo>
                  <a:lnTo>
                    <a:pt x="369470" y="20827"/>
                  </a:lnTo>
                  <a:lnTo>
                    <a:pt x="363959" y="46756"/>
                  </a:lnTo>
                  <a:lnTo>
                    <a:pt x="364645" y="58375"/>
                  </a:lnTo>
                  <a:lnTo>
                    <a:pt x="387290" y="93048"/>
                  </a:lnTo>
                  <a:lnTo>
                    <a:pt x="402405" y="96117"/>
                  </a:lnTo>
                  <a:lnTo>
                    <a:pt x="410386" y="95338"/>
                  </a:lnTo>
                  <a:lnTo>
                    <a:pt x="417707" y="93001"/>
                  </a:lnTo>
                  <a:lnTo>
                    <a:pt x="424370" y="89106"/>
                  </a:lnTo>
                  <a:lnTo>
                    <a:pt x="430373" y="83653"/>
                  </a:lnTo>
                  <a:lnTo>
                    <a:pt x="432472" y="80738"/>
                  </a:lnTo>
                  <a:lnTo>
                    <a:pt x="397320" y="80738"/>
                  </a:lnTo>
                  <a:lnTo>
                    <a:pt x="392716" y="78341"/>
                  </a:lnTo>
                  <a:lnTo>
                    <a:pt x="385291" y="68853"/>
                  </a:lnTo>
                  <a:lnTo>
                    <a:pt x="383430" y="60647"/>
                  </a:lnTo>
                  <a:lnTo>
                    <a:pt x="383517" y="46756"/>
                  </a:lnTo>
                  <a:lnTo>
                    <a:pt x="397238" y="15378"/>
                  </a:lnTo>
                  <a:lnTo>
                    <a:pt x="432772" y="15378"/>
                  </a:lnTo>
                  <a:lnTo>
                    <a:pt x="430496" y="12216"/>
                  </a:lnTo>
                  <a:lnTo>
                    <a:pt x="424517" y="6871"/>
                  </a:lnTo>
                  <a:lnTo>
                    <a:pt x="417800" y="3053"/>
                  </a:lnTo>
                  <a:lnTo>
                    <a:pt x="410347" y="763"/>
                  </a:lnTo>
                  <a:lnTo>
                    <a:pt x="402158" y="0"/>
                  </a:lnTo>
                  <a:close/>
                </a:path>
                <a:path w="559434" h="191770">
                  <a:moveTo>
                    <a:pt x="432772" y="15378"/>
                  </a:moveTo>
                  <a:lnTo>
                    <a:pt x="408317" y="15378"/>
                  </a:lnTo>
                  <a:lnTo>
                    <a:pt x="412964" y="17776"/>
                  </a:lnTo>
                  <a:lnTo>
                    <a:pt x="420389" y="27264"/>
                  </a:lnTo>
                  <a:lnTo>
                    <a:pt x="422249" y="35511"/>
                  </a:lnTo>
                  <a:lnTo>
                    <a:pt x="422181" y="48988"/>
                  </a:lnTo>
                  <a:lnTo>
                    <a:pt x="421904" y="56058"/>
                  </a:lnTo>
                  <a:lnTo>
                    <a:pt x="408400" y="80738"/>
                  </a:lnTo>
                  <a:lnTo>
                    <a:pt x="432472" y="80738"/>
                  </a:lnTo>
                  <a:lnTo>
                    <a:pt x="435338" y="76758"/>
                  </a:lnTo>
                  <a:lnTo>
                    <a:pt x="438884" y="68538"/>
                  </a:lnTo>
                  <a:lnTo>
                    <a:pt x="441012" y="58992"/>
                  </a:lnTo>
                  <a:lnTo>
                    <a:pt x="441664" y="48988"/>
                  </a:lnTo>
                  <a:lnTo>
                    <a:pt x="441635" y="46756"/>
                  </a:lnTo>
                  <a:lnTo>
                    <a:pt x="441019" y="36993"/>
                  </a:lnTo>
                  <a:lnTo>
                    <a:pt x="438899" y="27264"/>
                  </a:lnTo>
                  <a:lnTo>
                    <a:pt x="435407" y="19041"/>
                  </a:lnTo>
                  <a:lnTo>
                    <a:pt x="432772" y="15378"/>
                  </a:lnTo>
                  <a:close/>
                </a:path>
                <a:path w="559434" h="191770">
                  <a:moveTo>
                    <a:pt x="101202" y="141386"/>
                  </a:moveTo>
                  <a:lnTo>
                    <a:pt x="78878" y="141386"/>
                  </a:lnTo>
                  <a:lnTo>
                    <a:pt x="78878" y="184918"/>
                  </a:lnTo>
                  <a:lnTo>
                    <a:pt x="101202" y="184918"/>
                  </a:lnTo>
                  <a:lnTo>
                    <a:pt x="101202" y="141386"/>
                  </a:lnTo>
                  <a:close/>
                </a:path>
                <a:path w="559434" h="191770">
                  <a:moveTo>
                    <a:pt x="101202" y="3100"/>
                  </a:moveTo>
                  <a:lnTo>
                    <a:pt x="82971" y="3100"/>
                  </a:lnTo>
                  <a:lnTo>
                    <a:pt x="0" y="120923"/>
                  </a:lnTo>
                  <a:lnTo>
                    <a:pt x="0" y="141386"/>
                  </a:lnTo>
                  <a:lnTo>
                    <a:pt x="125759" y="141386"/>
                  </a:lnTo>
                  <a:lnTo>
                    <a:pt x="125759" y="120923"/>
                  </a:lnTo>
                  <a:lnTo>
                    <a:pt x="21951" y="120923"/>
                  </a:lnTo>
                  <a:lnTo>
                    <a:pt x="78878" y="38943"/>
                  </a:lnTo>
                  <a:lnTo>
                    <a:pt x="101202" y="38943"/>
                  </a:lnTo>
                  <a:lnTo>
                    <a:pt x="101202" y="3100"/>
                  </a:lnTo>
                  <a:close/>
                </a:path>
                <a:path w="559434" h="191770">
                  <a:moveTo>
                    <a:pt x="101202" y="38943"/>
                  </a:moveTo>
                  <a:lnTo>
                    <a:pt x="78878" y="38943"/>
                  </a:lnTo>
                  <a:lnTo>
                    <a:pt x="78878" y="120923"/>
                  </a:lnTo>
                  <a:lnTo>
                    <a:pt x="101202" y="120923"/>
                  </a:lnTo>
                  <a:lnTo>
                    <a:pt x="101202" y="38943"/>
                  </a:lnTo>
                  <a:close/>
                </a:path>
                <a:path w="559434" h="191770">
                  <a:moveTo>
                    <a:pt x="302543" y="42663"/>
                  </a:moveTo>
                  <a:lnTo>
                    <a:pt x="280217" y="42663"/>
                  </a:lnTo>
                  <a:lnTo>
                    <a:pt x="280217" y="184918"/>
                  </a:lnTo>
                  <a:lnTo>
                    <a:pt x="302543" y="184918"/>
                  </a:lnTo>
                  <a:lnTo>
                    <a:pt x="302543" y="42663"/>
                  </a:lnTo>
                  <a:close/>
                </a:path>
                <a:path w="559434" h="191770">
                  <a:moveTo>
                    <a:pt x="302543" y="2355"/>
                  </a:moveTo>
                  <a:lnTo>
                    <a:pt x="288155" y="2355"/>
                  </a:lnTo>
                  <a:lnTo>
                    <a:pt x="284729" y="8293"/>
                  </a:lnTo>
                  <a:lnTo>
                    <a:pt x="280280" y="14324"/>
                  </a:lnTo>
                  <a:lnTo>
                    <a:pt x="244639" y="43361"/>
                  </a:lnTo>
                  <a:lnTo>
                    <a:pt x="235569" y="47997"/>
                  </a:lnTo>
                  <a:lnTo>
                    <a:pt x="235569" y="69576"/>
                  </a:lnTo>
                  <a:lnTo>
                    <a:pt x="270901" y="50352"/>
                  </a:lnTo>
                  <a:lnTo>
                    <a:pt x="280217" y="42663"/>
                  </a:lnTo>
                  <a:lnTo>
                    <a:pt x="302543" y="42663"/>
                  </a:lnTo>
                  <a:lnTo>
                    <a:pt x="302543" y="2355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10965863" y="5145514"/>
              <a:ext cx="559435" cy="188595"/>
            </a:xfrm>
            <a:custGeom>
              <a:avLst/>
              <a:gdLst/>
              <a:ahLst/>
              <a:cxnLst/>
              <a:rect l="l" t="t" r="r" b="b"/>
              <a:pathLst>
                <a:path w="559434" h="188595">
                  <a:moveTo>
                    <a:pt x="161131" y="156393"/>
                  </a:moveTo>
                  <a:lnTo>
                    <a:pt x="186556" y="156393"/>
                  </a:lnTo>
                  <a:lnTo>
                    <a:pt x="186556" y="181818"/>
                  </a:lnTo>
                  <a:lnTo>
                    <a:pt x="161131" y="181818"/>
                  </a:lnTo>
                  <a:lnTo>
                    <a:pt x="161131" y="156393"/>
                  </a:lnTo>
                  <a:close/>
                </a:path>
                <a:path w="559434" h="188595">
                  <a:moveTo>
                    <a:pt x="520476" y="107776"/>
                  </a:moveTo>
                  <a:lnTo>
                    <a:pt x="514854" y="107776"/>
                  </a:lnTo>
                  <a:lnTo>
                    <a:pt x="510203" y="110174"/>
                  </a:lnTo>
                  <a:lnTo>
                    <a:pt x="501005" y="141386"/>
                  </a:lnTo>
                  <a:lnTo>
                    <a:pt x="501005" y="152962"/>
                  </a:lnTo>
                  <a:lnTo>
                    <a:pt x="502865" y="161147"/>
                  </a:lnTo>
                  <a:lnTo>
                    <a:pt x="506586" y="165943"/>
                  </a:lnTo>
                  <a:lnTo>
                    <a:pt x="510306" y="170738"/>
                  </a:lnTo>
                  <a:lnTo>
                    <a:pt x="514895" y="173136"/>
                  </a:lnTo>
                  <a:lnTo>
                    <a:pt x="520352" y="173136"/>
                  </a:lnTo>
                  <a:lnTo>
                    <a:pt x="526057" y="173136"/>
                  </a:lnTo>
                  <a:lnTo>
                    <a:pt x="539948" y="139650"/>
                  </a:lnTo>
                  <a:lnTo>
                    <a:pt x="539948" y="127909"/>
                  </a:lnTo>
                  <a:lnTo>
                    <a:pt x="538087" y="119661"/>
                  </a:lnTo>
                  <a:lnTo>
                    <a:pt x="534367" y="114907"/>
                  </a:lnTo>
                  <a:lnTo>
                    <a:pt x="530646" y="110153"/>
                  </a:lnTo>
                  <a:lnTo>
                    <a:pt x="526016" y="107776"/>
                  </a:lnTo>
                  <a:lnTo>
                    <a:pt x="520476" y="107776"/>
                  </a:lnTo>
                  <a:close/>
                </a:path>
                <a:path w="559434" h="188595">
                  <a:moveTo>
                    <a:pt x="519856" y="92397"/>
                  </a:moveTo>
                  <a:lnTo>
                    <a:pt x="553106" y="111438"/>
                  </a:lnTo>
                  <a:lnTo>
                    <a:pt x="559420" y="140518"/>
                  </a:lnTo>
                  <a:lnTo>
                    <a:pt x="558710" y="151390"/>
                  </a:lnTo>
                  <a:lnTo>
                    <a:pt x="535375" y="185399"/>
                  </a:lnTo>
                  <a:lnTo>
                    <a:pt x="519980" y="188515"/>
                  </a:lnTo>
                  <a:lnTo>
                    <a:pt x="512078" y="187744"/>
                  </a:lnTo>
                  <a:lnTo>
                    <a:pt x="484277" y="160749"/>
                  </a:lnTo>
                  <a:lnTo>
                    <a:pt x="481533" y="139154"/>
                  </a:lnTo>
                  <a:lnTo>
                    <a:pt x="482145" y="129732"/>
                  </a:lnTo>
                  <a:lnTo>
                    <a:pt x="503361" y="95792"/>
                  </a:lnTo>
                  <a:lnTo>
                    <a:pt x="519856" y="92397"/>
                  </a:lnTo>
                  <a:close/>
                </a:path>
                <a:path w="559434" h="188595">
                  <a:moveTo>
                    <a:pt x="78878" y="35842"/>
                  </a:moveTo>
                  <a:lnTo>
                    <a:pt x="21952" y="117822"/>
                  </a:lnTo>
                  <a:lnTo>
                    <a:pt x="78878" y="117822"/>
                  </a:lnTo>
                  <a:lnTo>
                    <a:pt x="78878" y="35842"/>
                  </a:lnTo>
                  <a:close/>
                </a:path>
                <a:path w="559434" h="188595">
                  <a:moveTo>
                    <a:pt x="402778" y="12278"/>
                  </a:moveTo>
                  <a:lnTo>
                    <a:pt x="397238" y="12278"/>
                  </a:lnTo>
                  <a:lnTo>
                    <a:pt x="392629" y="14676"/>
                  </a:lnTo>
                  <a:lnTo>
                    <a:pt x="383430" y="45888"/>
                  </a:lnTo>
                  <a:lnTo>
                    <a:pt x="383430" y="57546"/>
                  </a:lnTo>
                  <a:lnTo>
                    <a:pt x="385291" y="65753"/>
                  </a:lnTo>
                  <a:lnTo>
                    <a:pt x="389011" y="70507"/>
                  </a:lnTo>
                  <a:lnTo>
                    <a:pt x="392732" y="75261"/>
                  </a:lnTo>
                  <a:lnTo>
                    <a:pt x="397321" y="77638"/>
                  </a:lnTo>
                  <a:lnTo>
                    <a:pt x="402778" y="77638"/>
                  </a:lnTo>
                  <a:lnTo>
                    <a:pt x="408400" y="77638"/>
                  </a:lnTo>
                  <a:lnTo>
                    <a:pt x="422250" y="44152"/>
                  </a:lnTo>
                  <a:lnTo>
                    <a:pt x="422250" y="32411"/>
                  </a:lnTo>
                  <a:lnTo>
                    <a:pt x="420389" y="24163"/>
                  </a:lnTo>
                  <a:lnTo>
                    <a:pt x="416669" y="19409"/>
                  </a:lnTo>
                  <a:lnTo>
                    <a:pt x="412948" y="14655"/>
                  </a:lnTo>
                  <a:lnTo>
                    <a:pt x="408318" y="12278"/>
                  </a:lnTo>
                  <a:lnTo>
                    <a:pt x="402778" y="12278"/>
                  </a:lnTo>
                  <a:close/>
                </a:path>
                <a:path w="559434" h="188595">
                  <a:moveTo>
                    <a:pt x="82971" y="0"/>
                  </a:moveTo>
                  <a:lnTo>
                    <a:pt x="101203" y="0"/>
                  </a:lnTo>
                  <a:lnTo>
                    <a:pt x="101203" y="117822"/>
                  </a:lnTo>
                  <a:lnTo>
                    <a:pt x="125759" y="117822"/>
                  </a:lnTo>
                  <a:lnTo>
                    <a:pt x="125759" y="138286"/>
                  </a:lnTo>
                  <a:lnTo>
                    <a:pt x="101203" y="138286"/>
                  </a:lnTo>
                  <a:lnTo>
                    <a:pt x="101203" y="181818"/>
                  </a:lnTo>
                  <a:lnTo>
                    <a:pt x="78878" y="181818"/>
                  </a:lnTo>
                  <a:lnTo>
                    <a:pt x="78878" y="138286"/>
                  </a:lnTo>
                  <a:lnTo>
                    <a:pt x="0" y="138286"/>
                  </a:lnTo>
                  <a:lnTo>
                    <a:pt x="0" y="117822"/>
                  </a:lnTo>
                  <a:lnTo>
                    <a:pt x="82971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1195083" y="5138420"/>
              <a:ext cx="79672" cy="195262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11329822" y="5142413"/>
              <a:ext cx="156845" cy="191770"/>
            </a:xfrm>
            <a:custGeom>
              <a:avLst/>
              <a:gdLst/>
              <a:ahLst/>
              <a:cxnLst/>
              <a:rect l="l" t="t" r="r" b="b"/>
              <a:pathLst>
                <a:path w="156845" h="191770">
                  <a:moveTo>
                    <a:pt x="138410" y="0"/>
                  </a:moveTo>
                  <a:lnTo>
                    <a:pt x="156517" y="0"/>
                  </a:lnTo>
                  <a:lnTo>
                    <a:pt x="57422" y="191616"/>
                  </a:lnTo>
                  <a:lnTo>
                    <a:pt x="38943" y="191616"/>
                  </a:lnTo>
                  <a:lnTo>
                    <a:pt x="138410" y="0"/>
                  </a:lnTo>
                  <a:close/>
                </a:path>
                <a:path w="156845" h="191770">
                  <a:moveTo>
                    <a:pt x="38199" y="0"/>
                  </a:moveTo>
                  <a:lnTo>
                    <a:pt x="71449" y="19041"/>
                  </a:lnTo>
                  <a:lnTo>
                    <a:pt x="77762" y="48121"/>
                  </a:lnTo>
                  <a:lnTo>
                    <a:pt x="77053" y="58992"/>
                  </a:lnTo>
                  <a:lnTo>
                    <a:pt x="53748" y="93002"/>
                  </a:lnTo>
                  <a:lnTo>
                    <a:pt x="38447" y="96118"/>
                  </a:lnTo>
                  <a:lnTo>
                    <a:pt x="30544" y="95350"/>
                  </a:lnTo>
                  <a:lnTo>
                    <a:pt x="2744" y="68429"/>
                  </a:lnTo>
                  <a:lnTo>
                    <a:pt x="0" y="46756"/>
                  </a:lnTo>
                  <a:lnTo>
                    <a:pt x="612" y="37385"/>
                  </a:lnTo>
                  <a:lnTo>
                    <a:pt x="21797" y="3410"/>
                  </a:lnTo>
                  <a:lnTo>
                    <a:pt x="38199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2" name="object 62" descr=""/>
          <p:cNvGrpSpPr/>
          <p:nvPr/>
        </p:nvGrpSpPr>
        <p:grpSpPr>
          <a:xfrm>
            <a:off x="6430524" y="5482064"/>
            <a:ext cx="568325" cy="198120"/>
            <a:chOff x="6430524" y="5482064"/>
            <a:chExt cx="568325" cy="198120"/>
          </a:xfrm>
        </p:grpSpPr>
        <p:sp>
          <p:nvSpPr>
            <p:cNvPr id="63" name="object 63" descr=""/>
            <p:cNvSpPr/>
            <p:nvPr/>
          </p:nvSpPr>
          <p:spPr>
            <a:xfrm>
              <a:off x="6436874" y="5488414"/>
              <a:ext cx="555625" cy="185420"/>
            </a:xfrm>
            <a:custGeom>
              <a:avLst/>
              <a:gdLst/>
              <a:ahLst/>
              <a:cxnLst/>
              <a:rect l="l" t="t" r="r" b="b"/>
              <a:pathLst>
                <a:path w="555625" h="185420">
                  <a:moveTo>
                    <a:pt x="289073" y="47129"/>
                  </a:moveTo>
                  <a:lnTo>
                    <a:pt x="247650" y="61763"/>
                  </a:lnTo>
                  <a:lnTo>
                    <a:pt x="228581" y="98854"/>
                  </a:lnTo>
                  <a:lnTo>
                    <a:pt x="227309" y="115962"/>
                  </a:lnTo>
                  <a:lnTo>
                    <a:pt x="228375" y="131666"/>
                  </a:lnTo>
                  <a:lnTo>
                    <a:pt x="244363" y="167059"/>
                  </a:lnTo>
                  <a:lnTo>
                    <a:pt x="289073" y="184795"/>
                  </a:lnTo>
                  <a:lnTo>
                    <a:pt x="297526" y="184291"/>
                  </a:lnTo>
                  <a:lnTo>
                    <a:pt x="333722" y="167044"/>
                  </a:lnTo>
                  <a:lnTo>
                    <a:pt x="334232" y="166439"/>
                  </a:lnTo>
                  <a:lnTo>
                    <a:pt x="289073" y="166439"/>
                  </a:lnTo>
                  <a:lnTo>
                    <a:pt x="281046" y="165648"/>
                  </a:lnTo>
                  <a:lnTo>
                    <a:pt x="253014" y="138084"/>
                  </a:lnTo>
                  <a:lnTo>
                    <a:pt x="250254" y="115962"/>
                  </a:lnTo>
                  <a:lnTo>
                    <a:pt x="250944" y="104109"/>
                  </a:lnTo>
                  <a:lnTo>
                    <a:pt x="273756" y="68740"/>
                  </a:lnTo>
                  <a:lnTo>
                    <a:pt x="289073" y="65608"/>
                  </a:lnTo>
                  <a:lnTo>
                    <a:pt x="334001" y="65608"/>
                  </a:lnTo>
                  <a:lnTo>
                    <a:pt x="333474" y="64926"/>
                  </a:lnTo>
                  <a:lnTo>
                    <a:pt x="324234" y="57140"/>
                  </a:lnTo>
                  <a:lnTo>
                    <a:pt x="313754" y="51578"/>
                  </a:lnTo>
                  <a:lnTo>
                    <a:pt x="302034" y="48241"/>
                  </a:lnTo>
                  <a:lnTo>
                    <a:pt x="289073" y="47129"/>
                  </a:lnTo>
                  <a:close/>
                </a:path>
                <a:path w="555625" h="185420">
                  <a:moveTo>
                    <a:pt x="334001" y="65608"/>
                  </a:moveTo>
                  <a:lnTo>
                    <a:pt x="289073" y="65608"/>
                  </a:lnTo>
                  <a:lnTo>
                    <a:pt x="296984" y="66394"/>
                  </a:lnTo>
                  <a:lnTo>
                    <a:pt x="304220" y="68755"/>
                  </a:lnTo>
                  <a:lnTo>
                    <a:pt x="327075" y="103741"/>
                  </a:lnTo>
                  <a:lnTo>
                    <a:pt x="327726" y="115962"/>
                  </a:lnTo>
                  <a:lnTo>
                    <a:pt x="327079" y="127349"/>
                  </a:lnTo>
                  <a:lnTo>
                    <a:pt x="304249" y="163292"/>
                  </a:lnTo>
                  <a:lnTo>
                    <a:pt x="289073" y="166439"/>
                  </a:lnTo>
                  <a:lnTo>
                    <a:pt x="334232" y="166439"/>
                  </a:lnTo>
                  <a:lnTo>
                    <a:pt x="350236" y="126135"/>
                  </a:lnTo>
                  <a:lnTo>
                    <a:pt x="350713" y="114101"/>
                  </a:lnTo>
                  <a:lnTo>
                    <a:pt x="349635" y="99261"/>
                  </a:lnTo>
                  <a:lnTo>
                    <a:pt x="346403" y="86119"/>
                  </a:lnTo>
                  <a:lnTo>
                    <a:pt x="341016" y="74674"/>
                  </a:lnTo>
                  <a:lnTo>
                    <a:pt x="334001" y="65608"/>
                  </a:lnTo>
                  <a:close/>
                </a:path>
                <a:path w="555625" h="185420">
                  <a:moveTo>
                    <a:pt x="396875" y="50105"/>
                  </a:moveTo>
                  <a:lnTo>
                    <a:pt x="376906" y="50105"/>
                  </a:lnTo>
                  <a:lnTo>
                    <a:pt x="376906" y="181818"/>
                  </a:lnTo>
                  <a:lnTo>
                    <a:pt x="399230" y="181818"/>
                  </a:lnTo>
                  <a:lnTo>
                    <a:pt x="399230" y="113481"/>
                  </a:lnTo>
                  <a:lnTo>
                    <a:pt x="399455" y="105017"/>
                  </a:lnTo>
                  <a:lnTo>
                    <a:pt x="419024" y="68585"/>
                  </a:lnTo>
                  <a:lnTo>
                    <a:pt x="396875" y="68585"/>
                  </a:lnTo>
                  <a:lnTo>
                    <a:pt x="396875" y="50105"/>
                  </a:lnTo>
                  <a:close/>
                </a:path>
                <a:path w="555625" h="185420">
                  <a:moveTo>
                    <a:pt x="472706" y="66476"/>
                  </a:moveTo>
                  <a:lnTo>
                    <a:pt x="440117" y="66476"/>
                  </a:lnTo>
                  <a:lnTo>
                    <a:pt x="446070" y="68957"/>
                  </a:lnTo>
                  <a:lnTo>
                    <a:pt x="453346" y="78879"/>
                  </a:lnTo>
                  <a:lnTo>
                    <a:pt x="455074" y="85948"/>
                  </a:lnTo>
                  <a:lnTo>
                    <a:pt x="455165" y="181818"/>
                  </a:lnTo>
                  <a:lnTo>
                    <a:pt x="477490" y="181818"/>
                  </a:lnTo>
                  <a:lnTo>
                    <a:pt x="477507" y="105017"/>
                  </a:lnTo>
                  <a:lnTo>
                    <a:pt x="492149" y="70197"/>
                  </a:lnTo>
                  <a:lnTo>
                    <a:pt x="474017" y="70197"/>
                  </a:lnTo>
                  <a:lnTo>
                    <a:pt x="472706" y="66476"/>
                  </a:lnTo>
                  <a:close/>
                </a:path>
                <a:path w="555625" h="185420">
                  <a:moveTo>
                    <a:pt x="550457" y="66476"/>
                  </a:moveTo>
                  <a:lnTo>
                    <a:pt x="514863" y="66476"/>
                  </a:lnTo>
                  <a:lnTo>
                    <a:pt x="519327" y="67675"/>
                  </a:lnTo>
                  <a:lnTo>
                    <a:pt x="526934" y="72471"/>
                  </a:lnTo>
                  <a:lnTo>
                    <a:pt x="529559" y="75633"/>
                  </a:lnTo>
                  <a:lnTo>
                    <a:pt x="532452" y="83488"/>
                  </a:lnTo>
                  <a:lnTo>
                    <a:pt x="533176" y="89917"/>
                  </a:lnTo>
                  <a:lnTo>
                    <a:pt x="533176" y="181818"/>
                  </a:lnTo>
                  <a:lnTo>
                    <a:pt x="555377" y="181818"/>
                  </a:lnTo>
                  <a:lnTo>
                    <a:pt x="555284" y="89917"/>
                  </a:lnTo>
                  <a:lnTo>
                    <a:pt x="554718" y="80852"/>
                  </a:lnTo>
                  <a:lnTo>
                    <a:pt x="552741" y="71763"/>
                  </a:lnTo>
                  <a:lnTo>
                    <a:pt x="550457" y="66476"/>
                  </a:lnTo>
                  <a:close/>
                </a:path>
                <a:path w="555625" h="185420">
                  <a:moveTo>
                    <a:pt x="514696" y="47129"/>
                  </a:moveTo>
                  <a:lnTo>
                    <a:pt x="502759" y="48571"/>
                  </a:lnTo>
                  <a:lnTo>
                    <a:pt x="492000" y="52896"/>
                  </a:lnTo>
                  <a:lnTo>
                    <a:pt x="482419" y="60105"/>
                  </a:lnTo>
                  <a:lnTo>
                    <a:pt x="474017" y="70197"/>
                  </a:lnTo>
                  <a:lnTo>
                    <a:pt x="492149" y="70197"/>
                  </a:lnTo>
                  <a:lnTo>
                    <a:pt x="492786" y="69556"/>
                  </a:lnTo>
                  <a:lnTo>
                    <a:pt x="500475" y="66476"/>
                  </a:lnTo>
                  <a:lnTo>
                    <a:pt x="550457" y="66476"/>
                  </a:lnTo>
                  <a:lnTo>
                    <a:pt x="549447" y="64139"/>
                  </a:lnTo>
                  <a:lnTo>
                    <a:pt x="544835" y="57980"/>
                  </a:lnTo>
                  <a:lnTo>
                    <a:pt x="538998" y="53233"/>
                  </a:lnTo>
                  <a:lnTo>
                    <a:pt x="532029" y="49842"/>
                  </a:lnTo>
                  <a:lnTo>
                    <a:pt x="523929" y="47807"/>
                  </a:lnTo>
                  <a:lnTo>
                    <a:pt x="514696" y="47129"/>
                  </a:lnTo>
                  <a:close/>
                </a:path>
                <a:path w="555625" h="185420">
                  <a:moveTo>
                    <a:pt x="446567" y="47129"/>
                  </a:moveTo>
                  <a:lnTo>
                    <a:pt x="428045" y="47129"/>
                  </a:lnTo>
                  <a:lnTo>
                    <a:pt x="420232" y="49093"/>
                  </a:lnTo>
                  <a:lnTo>
                    <a:pt x="406507" y="56948"/>
                  </a:lnTo>
                  <a:lnTo>
                    <a:pt x="401008" y="62136"/>
                  </a:lnTo>
                  <a:lnTo>
                    <a:pt x="396875" y="68585"/>
                  </a:lnTo>
                  <a:lnTo>
                    <a:pt x="419024" y="68585"/>
                  </a:lnTo>
                  <a:lnTo>
                    <a:pt x="419757" y="68130"/>
                  </a:lnTo>
                  <a:lnTo>
                    <a:pt x="425565" y="66476"/>
                  </a:lnTo>
                  <a:lnTo>
                    <a:pt x="472706" y="66476"/>
                  </a:lnTo>
                  <a:lnTo>
                    <a:pt x="471454" y="62920"/>
                  </a:lnTo>
                  <a:lnTo>
                    <a:pt x="467051" y="57257"/>
                  </a:lnTo>
                  <a:lnTo>
                    <a:pt x="454566" y="49155"/>
                  </a:lnTo>
                  <a:lnTo>
                    <a:pt x="446567" y="47129"/>
                  </a:lnTo>
                  <a:close/>
                </a:path>
                <a:path w="555625" h="185420">
                  <a:moveTo>
                    <a:pt x="171325" y="50105"/>
                  </a:moveTo>
                  <a:lnTo>
                    <a:pt x="151234" y="50105"/>
                  </a:lnTo>
                  <a:lnTo>
                    <a:pt x="151234" y="181818"/>
                  </a:lnTo>
                  <a:lnTo>
                    <a:pt x="173558" y="181818"/>
                  </a:lnTo>
                  <a:lnTo>
                    <a:pt x="173558" y="112861"/>
                  </a:lnTo>
                  <a:lnTo>
                    <a:pt x="173790" y="105931"/>
                  </a:lnTo>
                  <a:lnTo>
                    <a:pt x="193856" y="70197"/>
                  </a:lnTo>
                  <a:lnTo>
                    <a:pt x="216901" y="70197"/>
                  </a:lnTo>
                  <a:lnTo>
                    <a:pt x="171325" y="70073"/>
                  </a:lnTo>
                  <a:lnTo>
                    <a:pt x="171325" y="50105"/>
                  </a:lnTo>
                  <a:close/>
                </a:path>
                <a:path w="555625" h="185420">
                  <a:moveTo>
                    <a:pt x="216901" y="70197"/>
                  </a:moveTo>
                  <a:lnTo>
                    <a:pt x="204191" y="70197"/>
                  </a:lnTo>
                  <a:lnTo>
                    <a:pt x="209649" y="71809"/>
                  </a:lnTo>
                  <a:lnTo>
                    <a:pt x="215106" y="75034"/>
                  </a:lnTo>
                  <a:lnTo>
                    <a:pt x="216901" y="70197"/>
                  </a:lnTo>
                  <a:close/>
                </a:path>
                <a:path w="555625" h="185420">
                  <a:moveTo>
                    <a:pt x="207375" y="47129"/>
                  </a:moveTo>
                  <a:lnTo>
                    <a:pt x="194642" y="47129"/>
                  </a:lnTo>
                  <a:lnTo>
                    <a:pt x="189867" y="48616"/>
                  </a:lnTo>
                  <a:lnTo>
                    <a:pt x="181185" y="54570"/>
                  </a:lnTo>
                  <a:lnTo>
                    <a:pt x="176452" y="60730"/>
                  </a:lnTo>
                  <a:lnTo>
                    <a:pt x="171325" y="70073"/>
                  </a:lnTo>
                  <a:lnTo>
                    <a:pt x="216948" y="70073"/>
                  </a:lnTo>
                  <a:lnTo>
                    <a:pt x="222796" y="54322"/>
                  </a:lnTo>
                  <a:lnTo>
                    <a:pt x="215023" y="49527"/>
                  </a:lnTo>
                  <a:lnTo>
                    <a:pt x="207375" y="47129"/>
                  </a:lnTo>
                  <a:close/>
                </a:path>
                <a:path w="555625" h="185420">
                  <a:moveTo>
                    <a:pt x="122659" y="0"/>
                  </a:moveTo>
                  <a:lnTo>
                    <a:pt x="0" y="0"/>
                  </a:lnTo>
                  <a:lnTo>
                    <a:pt x="0" y="181818"/>
                  </a:lnTo>
                  <a:lnTo>
                    <a:pt x="24060" y="181818"/>
                  </a:lnTo>
                  <a:lnTo>
                    <a:pt x="24060" y="99218"/>
                  </a:lnTo>
                  <a:lnTo>
                    <a:pt x="109388" y="99218"/>
                  </a:lnTo>
                  <a:lnTo>
                    <a:pt x="109388" y="77763"/>
                  </a:lnTo>
                  <a:lnTo>
                    <a:pt x="24060" y="77763"/>
                  </a:lnTo>
                  <a:lnTo>
                    <a:pt x="24060" y="21456"/>
                  </a:lnTo>
                  <a:lnTo>
                    <a:pt x="122659" y="21456"/>
                  </a:lnTo>
                  <a:lnTo>
                    <a:pt x="122659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6436874" y="5488414"/>
              <a:ext cx="555625" cy="185420"/>
            </a:xfrm>
            <a:custGeom>
              <a:avLst/>
              <a:gdLst/>
              <a:ahLst/>
              <a:cxnLst/>
              <a:rect l="l" t="t" r="r" b="b"/>
              <a:pathLst>
                <a:path w="555625" h="185420">
                  <a:moveTo>
                    <a:pt x="289073" y="65608"/>
                  </a:moveTo>
                  <a:lnTo>
                    <a:pt x="253014" y="93854"/>
                  </a:lnTo>
                  <a:lnTo>
                    <a:pt x="250254" y="115961"/>
                  </a:lnTo>
                  <a:lnTo>
                    <a:pt x="250944" y="127817"/>
                  </a:lnTo>
                  <a:lnTo>
                    <a:pt x="273756" y="163292"/>
                  </a:lnTo>
                  <a:lnTo>
                    <a:pt x="289073" y="166439"/>
                  </a:lnTo>
                  <a:lnTo>
                    <a:pt x="297034" y="165648"/>
                  </a:lnTo>
                  <a:lnTo>
                    <a:pt x="325009" y="137821"/>
                  </a:lnTo>
                  <a:lnTo>
                    <a:pt x="327769" y="115217"/>
                  </a:lnTo>
                  <a:lnTo>
                    <a:pt x="327075" y="103741"/>
                  </a:lnTo>
                  <a:lnTo>
                    <a:pt x="304220" y="68755"/>
                  </a:lnTo>
                  <a:lnTo>
                    <a:pt x="289073" y="65608"/>
                  </a:lnTo>
                  <a:close/>
                </a:path>
                <a:path w="555625" h="185420">
                  <a:moveTo>
                    <a:pt x="436810" y="47128"/>
                  </a:moveTo>
                  <a:lnTo>
                    <a:pt x="446566" y="47128"/>
                  </a:lnTo>
                  <a:lnTo>
                    <a:pt x="454566" y="49154"/>
                  </a:lnTo>
                  <a:lnTo>
                    <a:pt x="460809" y="53206"/>
                  </a:lnTo>
                  <a:lnTo>
                    <a:pt x="467051" y="57257"/>
                  </a:lnTo>
                  <a:lnTo>
                    <a:pt x="471454" y="62921"/>
                  </a:lnTo>
                  <a:lnTo>
                    <a:pt x="474017" y="70197"/>
                  </a:lnTo>
                  <a:lnTo>
                    <a:pt x="482420" y="60104"/>
                  </a:lnTo>
                  <a:lnTo>
                    <a:pt x="492000" y="52896"/>
                  </a:lnTo>
                  <a:lnTo>
                    <a:pt x="502759" y="48570"/>
                  </a:lnTo>
                  <a:lnTo>
                    <a:pt x="514697" y="47128"/>
                  </a:lnTo>
                  <a:lnTo>
                    <a:pt x="523929" y="47807"/>
                  </a:lnTo>
                  <a:lnTo>
                    <a:pt x="554718" y="80851"/>
                  </a:lnTo>
                  <a:lnTo>
                    <a:pt x="555376" y="91405"/>
                  </a:lnTo>
                  <a:lnTo>
                    <a:pt x="555376" y="181818"/>
                  </a:lnTo>
                  <a:lnTo>
                    <a:pt x="533176" y="181818"/>
                  </a:lnTo>
                  <a:lnTo>
                    <a:pt x="533176" y="98846"/>
                  </a:lnTo>
                  <a:lnTo>
                    <a:pt x="533176" y="89917"/>
                  </a:lnTo>
                  <a:lnTo>
                    <a:pt x="509736" y="66476"/>
                  </a:lnTo>
                  <a:lnTo>
                    <a:pt x="500475" y="66476"/>
                  </a:lnTo>
                  <a:lnTo>
                    <a:pt x="477490" y="105295"/>
                  </a:lnTo>
                  <a:lnTo>
                    <a:pt x="477490" y="181818"/>
                  </a:lnTo>
                  <a:lnTo>
                    <a:pt x="455166" y="181818"/>
                  </a:lnTo>
                  <a:lnTo>
                    <a:pt x="455166" y="96242"/>
                  </a:lnTo>
                  <a:lnTo>
                    <a:pt x="455166" y="86320"/>
                  </a:lnTo>
                  <a:lnTo>
                    <a:pt x="453347" y="78878"/>
                  </a:lnTo>
                  <a:lnTo>
                    <a:pt x="449708" y="73918"/>
                  </a:lnTo>
                  <a:lnTo>
                    <a:pt x="446070" y="68957"/>
                  </a:lnTo>
                  <a:lnTo>
                    <a:pt x="440117" y="66476"/>
                  </a:lnTo>
                  <a:lnTo>
                    <a:pt x="431849" y="66476"/>
                  </a:lnTo>
                  <a:lnTo>
                    <a:pt x="425565" y="66476"/>
                  </a:lnTo>
                  <a:lnTo>
                    <a:pt x="400130" y="97606"/>
                  </a:lnTo>
                  <a:lnTo>
                    <a:pt x="399231" y="113481"/>
                  </a:lnTo>
                  <a:lnTo>
                    <a:pt x="399231" y="181818"/>
                  </a:lnTo>
                  <a:lnTo>
                    <a:pt x="376907" y="181818"/>
                  </a:lnTo>
                  <a:lnTo>
                    <a:pt x="376907" y="50105"/>
                  </a:lnTo>
                  <a:lnTo>
                    <a:pt x="396875" y="50105"/>
                  </a:lnTo>
                  <a:lnTo>
                    <a:pt x="396875" y="68585"/>
                  </a:lnTo>
                  <a:lnTo>
                    <a:pt x="401009" y="62135"/>
                  </a:lnTo>
                  <a:lnTo>
                    <a:pt x="406507" y="56947"/>
                  </a:lnTo>
                  <a:lnTo>
                    <a:pt x="413370" y="53020"/>
                  </a:lnTo>
                  <a:lnTo>
                    <a:pt x="420232" y="49092"/>
                  </a:lnTo>
                  <a:lnTo>
                    <a:pt x="428046" y="47128"/>
                  </a:lnTo>
                  <a:lnTo>
                    <a:pt x="436810" y="47128"/>
                  </a:lnTo>
                  <a:close/>
                </a:path>
                <a:path w="555625" h="185420">
                  <a:moveTo>
                    <a:pt x="289073" y="47128"/>
                  </a:moveTo>
                  <a:lnTo>
                    <a:pt x="333474" y="64926"/>
                  </a:lnTo>
                  <a:lnTo>
                    <a:pt x="350713" y="114101"/>
                  </a:lnTo>
                  <a:lnTo>
                    <a:pt x="350236" y="126135"/>
                  </a:lnTo>
                  <a:lnTo>
                    <a:pt x="333722" y="167044"/>
                  </a:lnTo>
                  <a:lnTo>
                    <a:pt x="297526" y="184291"/>
                  </a:lnTo>
                  <a:lnTo>
                    <a:pt x="289073" y="184794"/>
                  </a:lnTo>
                  <a:lnTo>
                    <a:pt x="275907" y="183686"/>
                  </a:lnTo>
                  <a:lnTo>
                    <a:pt x="236902" y="157215"/>
                  </a:lnTo>
                  <a:lnTo>
                    <a:pt x="227310" y="115961"/>
                  </a:lnTo>
                  <a:lnTo>
                    <a:pt x="228581" y="98854"/>
                  </a:lnTo>
                  <a:lnTo>
                    <a:pt x="247650" y="61763"/>
                  </a:lnTo>
                  <a:lnTo>
                    <a:pt x="289073" y="47128"/>
                  </a:lnTo>
                  <a:close/>
                </a:path>
                <a:path w="555625" h="185420">
                  <a:moveTo>
                    <a:pt x="199851" y="47128"/>
                  </a:moveTo>
                  <a:lnTo>
                    <a:pt x="207375" y="47128"/>
                  </a:lnTo>
                  <a:lnTo>
                    <a:pt x="215023" y="49526"/>
                  </a:lnTo>
                  <a:lnTo>
                    <a:pt x="222795" y="54322"/>
                  </a:lnTo>
                  <a:lnTo>
                    <a:pt x="215106" y="75034"/>
                  </a:lnTo>
                  <a:lnTo>
                    <a:pt x="209649" y="71809"/>
                  </a:lnTo>
                  <a:lnTo>
                    <a:pt x="204192" y="70197"/>
                  </a:lnTo>
                  <a:lnTo>
                    <a:pt x="198735" y="70197"/>
                  </a:lnTo>
                  <a:lnTo>
                    <a:pt x="193856" y="70197"/>
                  </a:lnTo>
                  <a:lnTo>
                    <a:pt x="189474" y="71664"/>
                  </a:lnTo>
                  <a:lnTo>
                    <a:pt x="185588" y="74600"/>
                  </a:lnTo>
                  <a:lnTo>
                    <a:pt x="181702" y="77535"/>
                  </a:lnTo>
                  <a:lnTo>
                    <a:pt x="178932" y="81607"/>
                  </a:lnTo>
                  <a:lnTo>
                    <a:pt x="173558" y="112861"/>
                  </a:lnTo>
                  <a:lnTo>
                    <a:pt x="173558" y="181818"/>
                  </a:lnTo>
                  <a:lnTo>
                    <a:pt x="151234" y="181818"/>
                  </a:lnTo>
                  <a:lnTo>
                    <a:pt x="151234" y="50105"/>
                  </a:lnTo>
                  <a:lnTo>
                    <a:pt x="171325" y="50105"/>
                  </a:lnTo>
                  <a:lnTo>
                    <a:pt x="171325" y="70073"/>
                  </a:lnTo>
                  <a:lnTo>
                    <a:pt x="176452" y="60730"/>
                  </a:lnTo>
                  <a:lnTo>
                    <a:pt x="181185" y="54570"/>
                  </a:lnTo>
                  <a:lnTo>
                    <a:pt x="185526" y="51593"/>
                  </a:lnTo>
                  <a:lnTo>
                    <a:pt x="189867" y="48617"/>
                  </a:lnTo>
                  <a:lnTo>
                    <a:pt x="194642" y="47128"/>
                  </a:lnTo>
                  <a:lnTo>
                    <a:pt x="199851" y="47128"/>
                  </a:lnTo>
                  <a:close/>
                </a:path>
                <a:path w="555625" h="185420">
                  <a:moveTo>
                    <a:pt x="0" y="0"/>
                  </a:moveTo>
                  <a:lnTo>
                    <a:pt x="122659" y="0"/>
                  </a:lnTo>
                  <a:lnTo>
                    <a:pt x="122659" y="21456"/>
                  </a:lnTo>
                  <a:lnTo>
                    <a:pt x="24060" y="21456"/>
                  </a:lnTo>
                  <a:lnTo>
                    <a:pt x="24060" y="77762"/>
                  </a:lnTo>
                  <a:lnTo>
                    <a:pt x="109388" y="77762"/>
                  </a:lnTo>
                  <a:lnTo>
                    <a:pt x="109388" y="99218"/>
                  </a:lnTo>
                  <a:lnTo>
                    <a:pt x="24060" y="99218"/>
                  </a:lnTo>
                  <a:lnTo>
                    <a:pt x="24060" y="181818"/>
                  </a:lnTo>
                  <a:lnTo>
                    <a:pt x="0" y="18181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5" name="object 65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094744" y="5478963"/>
            <a:ext cx="1602606" cy="251073"/>
          </a:xfrm>
          <a:prstGeom prst="rect">
            <a:avLst/>
          </a:prstGeom>
        </p:spPr>
      </p:pic>
      <p:pic>
        <p:nvPicPr>
          <p:cNvPr id="66" name="object 66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8787019" y="5478963"/>
            <a:ext cx="1070843" cy="248096"/>
          </a:xfrm>
          <a:prstGeom prst="rect">
            <a:avLst/>
          </a:prstGeom>
        </p:spPr>
      </p:pic>
      <p:pic>
        <p:nvPicPr>
          <p:cNvPr id="67" name="object 67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9929672" y="5529193"/>
            <a:ext cx="754707" cy="150366"/>
          </a:xfrm>
          <a:prstGeom prst="rect">
            <a:avLst/>
          </a:prstGeom>
        </p:spPr>
      </p:pic>
      <p:grpSp>
        <p:nvGrpSpPr>
          <p:cNvPr id="68" name="object 68" descr=""/>
          <p:cNvGrpSpPr/>
          <p:nvPr/>
        </p:nvGrpSpPr>
        <p:grpSpPr>
          <a:xfrm>
            <a:off x="10761621" y="5536138"/>
            <a:ext cx="133350" cy="88900"/>
            <a:chOff x="10761621" y="5536138"/>
            <a:chExt cx="133350" cy="88900"/>
          </a:xfrm>
        </p:grpSpPr>
        <p:sp>
          <p:nvSpPr>
            <p:cNvPr id="69" name="object 69" descr=""/>
            <p:cNvSpPr/>
            <p:nvPr/>
          </p:nvSpPr>
          <p:spPr>
            <a:xfrm>
              <a:off x="10767962" y="5542496"/>
              <a:ext cx="120650" cy="76200"/>
            </a:xfrm>
            <a:custGeom>
              <a:avLst/>
              <a:gdLst/>
              <a:ahLst/>
              <a:cxnLst/>
              <a:rect l="l" t="t" r="r" b="b"/>
              <a:pathLst>
                <a:path w="120650" h="76200">
                  <a:moveTo>
                    <a:pt x="120053" y="55194"/>
                  </a:moveTo>
                  <a:lnTo>
                    <a:pt x="0" y="55194"/>
                  </a:lnTo>
                  <a:lnTo>
                    <a:pt x="0" y="76022"/>
                  </a:lnTo>
                  <a:lnTo>
                    <a:pt x="120053" y="76022"/>
                  </a:lnTo>
                  <a:lnTo>
                    <a:pt x="120053" y="55194"/>
                  </a:lnTo>
                  <a:close/>
                </a:path>
                <a:path w="120650" h="76200">
                  <a:moveTo>
                    <a:pt x="120053" y="0"/>
                  </a:moveTo>
                  <a:lnTo>
                    <a:pt x="0" y="0"/>
                  </a:lnTo>
                  <a:lnTo>
                    <a:pt x="0" y="20840"/>
                  </a:lnTo>
                  <a:lnTo>
                    <a:pt x="120053" y="20840"/>
                  </a:lnTo>
                  <a:lnTo>
                    <a:pt x="120053" y="0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10767971" y="5542488"/>
              <a:ext cx="120650" cy="76200"/>
            </a:xfrm>
            <a:custGeom>
              <a:avLst/>
              <a:gdLst/>
              <a:ahLst/>
              <a:cxnLst/>
              <a:rect l="l" t="t" r="r" b="b"/>
              <a:pathLst>
                <a:path w="120650" h="76200">
                  <a:moveTo>
                    <a:pt x="0" y="55190"/>
                  </a:moveTo>
                  <a:lnTo>
                    <a:pt x="120054" y="55190"/>
                  </a:lnTo>
                  <a:lnTo>
                    <a:pt x="120054" y="76026"/>
                  </a:lnTo>
                  <a:lnTo>
                    <a:pt x="0" y="76026"/>
                  </a:lnTo>
                  <a:lnTo>
                    <a:pt x="0" y="55190"/>
                  </a:lnTo>
                  <a:close/>
                </a:path>
                <a:path w="120650" h="76200">
                  <a:moveTo>
                    <a:pt x="0" y="0"/>
                  </a:moveTo>
                  <a:lnTo>
                    <a:pt x="120054" y="0"/>
                  </a:lnTo>
                  <a:lnTo>
                    <a:pt x="120054" y="20835"/>
                  </a:lnTo>
                  <a:lnTo>
                    <a:pt x="0" y="2083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1" name="object 71" descr=""/>
          <p:cNvGrpSpPr/>
          <p:nvPr/>
        </p:nvGrpSpPr>
        <p:grpSpPr>
          <a:xfrm>
            <a:off x="10966830" y="5478963"/>
            <a:ext cx="565150" cy="204470"/>
            <a:chOff x="10966830" y="5478963"/>
            <a:chExt cx="565150" cy="204470"/>
          </a:xfrm>
        </p:grpSpPr>
        <p:sp>
          <p:nvSpPr>
            <p:cNvPr id="72" name="object 72" descr=""/>
            <p:cNvSpPr/>
            <p:nvPr/>
          </p:nvSpPr>
          <p:spPr>
            <a:xfrm>
              <a:off x="10973180" y="5485314"/>
              <a:ext cx="552450" cy="191770"/>
            </a:xfrm>
            <a:custGeom>
              <a:avLst/>
              <a:gdLst/>
              <a:ahLst/>
              <a:cxnLst/>
              <a:rect l="l" t="t" r="r" b="b"/>
              <a:pathLst>
                <a:path w="552450" h="191770">
                  <a:moveTo>
                    <a:pt x="179237" y="159493"/>
                  </a:moveTo>
                  <a:lnTo>
                    <a:pt x="153813" y="159493"/>
                  </a:lnTo>
                  <a:lnTo>
                    <a:pt x="153813" y="184918"/>
                  </a:lnTo>
                  <a:lnTo>
                    <a:pt x="179237" y="184918"/>
                  </a:lnTo>
                  <a:lnTo>
                    <a:pt x="179237" y="159493"/>
                  </a:lnTo>
                  <a:close/>
                </a:path>
                <a:path w="552450" h="191770">
                  <a:moveTo>
                    <a:pt x="513158" y="0"/>
                  </a:moveTo>
                  <a:lnTo>
                    <a:pt x="495051" y="0"/>
                  </a:lnTo>
                  <a:lnTo>
                    <a:pt x="395584" y="191615"/>
                  </a:lnTo>
                  <a:lnTo>
                    <a:pt x="414064" y="191615"/>
                  </a:lnTo>
                  <a:lnTo>
                    <a:pt x="513158" y="0"/>
                  </a:lnTo>
                  <a:close/>
                </a:path>
                <a:path w="552450" h="191770">
                  <a:moveTo>
                    <a:pt x="512538" y="95497"/>
                  </a:moveTo>
                  <a:lnTo>
                    <a:pt x="479727" y="116244"/>
                  </a:lnTo>
                  <a:lnTo>
                    <a:pt x="474215" y="142254"/>
                  </a:lnTo>
                  <a:lnTo>
                    <a:pt x="474901" y="153823"/>
                  </a:lnTo>
                  <a:lnTo>
                    <a:pt x="497547" y="188530"/>
                  </a:lnTo>
                  <a:lnTo>
                    <a:pt x="512662" y="191615"/>
                  </a:lnTo>
                  <a:lnTo>
                    <a:pt x="520697" y="190836"/>
                  </a:lnTo>
                  <a:lnTo>
                    <a:pt x="528057" y="188499"/>
                  </a:lnTo>
                  <a:lnTo>
                    <a:pt x="534743" y="184604"/>
                  </a:lnTo>
                  <a:lnTo>
                    <a:pt x="540754" y="179151"/>
                  </a:lnTo>
                  <a:lnTo>
                    <a:pt x="542853" y="176237"/>
                  </a:lnTo>
                  <a:lnTo>
                    <a:pt x="507578" y="176237"/>
                  </a:lnTo>
                  <a:lnTo>
                    <a:pt x="502988" y="173839"/>
                  </a:lnTo>
                  <a:lnTo>
                    <a:pt x="495547" y="164248"/>
                  </a:lnTo>
                  <a:lnTo>
                    <a:pt x="493687" y="156062"/>
                  </a:lnTo>
                  <a:lnTo>
                    <a:pt x="493774" y="142254"/>
                  </a:lnTo>
                  <a:lnTo>
                    <a:pt x="507536" y="110876"/>
                  </a:lnTo>
                  <a:lnTo>
                    <a:pt x="543153" y="110876"/>
                  </a:lnTo>
                  <a:lnTo>
                    <a:pt x="540877" y="107714"/>
                  </a:lnTo>
                  <a:lnTo>
                    <a:pt x="534897" y="102369"/>
                  </a:lnTo>
                  <a:lnTo>
                    <a:pt x="528180" y="98551"/>
                  </a:lnTo>
                  <a:lnTo>
                    <a:pt x="520728" y="96261"/>
                  </a:lnTo>
                  <a:lnTo>
                    <a:pt x="512538" y="95497"/>
                  </a:lnTo>
                  <a:close/>
                </a:path>
                <a:path w="552450" h="191770">
                  <a:moveTo>
                    <a:pt x="543153" y="110876"/>
                  </a:moveTo>
                  <a:lnTo>
                    <a:pt x="518698" y="110876"/>
                  </a:lnTo>
                  <a:lnTo>
                    <a:pt x="523345" y="113274"/>
                  </a:lnTo>
                  <a:lnTo>
                    <a:pt x="530769" y="122762"/>
                  </a:lnTo>
                  <a:lnTo>
                    <a:pt x="532630" y="131009"/>
                  </a:lnTo>
                  <a:lnTo>
                    <a:pt x="532562" y="144487"/>
                  </a:lnTo>
                  <a:lnTo>
                    <a:pt x="532285" y="151556"/>
                  </a:lnTo>
                  <a:lnTo>
                    <a:pt x="518740" y="176237"/>
                  </a:lnTo>
                  <a:lnTo>
                    <a:pt x="542853" y="176237"/>
                  </a:lnTo>
                  <a:lnTo>
                    <a:pt x="545719" y="172256"/>
                  </a:lnTo>
                  <a:lnTo>
                    <a:pt x="549265" y="164036"/>
                  </a:lnTo>
                  <a:lnTo>
                    <a:pt x="551392" y="154490"/>
                  </a:lnTo>
                  <a:lnTo>
                    <a:pt x="552045" y="144487"/>
                  </a:lnTo>
                  <a:lnTo>
                    <a:pt x="552016" y="142254"/>
                  </a:lnTo>
                  <a:lnTo>
                    <a:pt x="551400" y="132491"/>
                  </a:lnTo>
                  <a:lnTo>
                    <a:pt x="549280" y="122762"/>
                  </a:lnTo>
                  <a:lnTo>
                    <a:pt x="545788" y="114539"/>
                  </a:lnTo>
                  <a:lnTo>
                    <a:pt x="543153" y="110876"/>
                  </a:lnTo>
                  <a:close/>
                </a:path>
                <a:path w="552450" h="191770">
                  <a:moveTo>
                    <a:pt x="394840" y="0"/>
                  </a:moveTo>
                  <a:lnTo>
                    <a:pt x="362152" y="20827"/>
                  </a:lnTo>
                  <a:lnTo>
                    <a:pt x="356641" y="46756"/>
                  </a:lnTo>
                  <a:lnTo>
                    <a:pt x="357327" y="58375"/>
                  </a:lnTo>
                  <a:lnTo>
                    <a:pt x="379972" y="93048"/>
                  </a:lnTo>
                  <a:lnTo>
                    <a:pt x="395088" y="96117"/>
                  </a:lnTo>
                  <a:lnTo>
                    <a:pt x="403068" y="95338"/>
                  </a:lnTo>
                  <a:lnTo>
                    <a:pt x="410389" y="93001"/>
                  </a:lnTo>
                  <a:lnTo>
                    <a:pt x="417052" y="89106"/>
                  </a:lnTo>
                  <a:lnTo>
                    <a:pt x="423056" y="83653"/>
                  </a:lnTo>
                  <a:lnTo>
                    <a:pt x="425154" y="80738"/>
                  </a:lnTo>
                  <a:lnTo>
                    <a:pt x="390003" y="80738"/>
                  </a:lnTo>
                  <a:lnTo>
                    <a:pt x="385398" y="78341"/>
                  </a:lnTo>
                  <a:lnTo>
                    <a:pt x="377973" y="68853"/>
                  </a:lnTo>
                  <a:lnTo>
                    <a:pt x="376113" y="60647"/>
                  </a:lnTo>
                  <a:lnTo>
                    <a:pt x="376199" y="46756"/>
                  </a:lnTo>
                  <a:lnTo>
                    <a:pt x="389920" y="15378"/>
                  </a:lnTo>
                  <a:lnTo>
                    <a:pt x="425454" y="15378"/>
                  </a:lnTo>
                  <a:lnTo>
                    <a:pt x="423179" y="12216"/>
                  </a:lnTo>
                  <a:lnTo>
                    <a:pt x="417199" y="6871"/>
                  </a:lnTo>
                  <a:lnTo>
                    <a:pt x="410482" y="3053"/>
                  </a:lnTo>
                  <a:lnTo>
                    <a:pt x="403029" y="763"/>
                  </a:lnTo>
                  <a:lnTo>
                    <a:pt x="394840" y="0"/>
                  </a:lnTo>
                  <a:close/>
                </a:path>
                <a:path w="552450" h="191770">
                  <a:moveTo>
                    <a:pt x="425454" y="15378"/>
                  </a:moveTo>
                  <a:lnTo>
                    <a:pt x="400999" y="15378"/>
                  </a:lnTo>
                  <a:lnTo>
                    <a:pt x="405646" y="17776"/>
                  </a:lnTo>
                  <a:lnTo>
                    <a:pt x="413071" y="27264"/>
                  </a:lnTo>
                  <a:lnTo>
                    <a:pt x="414931" y="35511"/>
                  </a:lnTo>
                  <a:lnTo>
                    <a:pt x="414863" y="48988"/>
                  </a:lnTo>
                  <a:lnTo>
                    <a:pt x="414587" y="56058"/>
                  </a:lnTo>
                  <a:lnTo>
                    <a:pt x="401082" y="80738"/>
                  </a:lnTo>
                  <a:lnTo>
                    <a:pt x="425154" y="80738"/>
                  </a:lnTo>
                  <a:lnTo>
                    <a:pt x="428020" y="76758"/>
                  </a:lnTo>
                  <a:lnTo>
                    <a:pt x="431566" y="68538"/>
                  </a:lnTo>
                  <a:lnTo>
                    <a:pt x="433694" y="58992"/>
                  </a:lnTo>
                  <a:lnTo>
                    <a:pt x="434346" y="48988"/>
                  </a:lnTo>
                  <a:lnTo>
                    <a:pt x="434317" y="46756"/>
                  </a:lnTo>
                  <a:lnTo>
                    <a:pt x="433701" y="36993"/>
                  </a:lnTo>
                  <a:lnTo>
                    <a:pt x="431582" y="27264"/>
                  </a:lnTo>
                  <a:lnTo>
                    <a:pt x="428089" y="19041"/>
                  </a:lnTo>
                  <a:lnTo>
                    <a:pt x="425454" y="15378"/>
                  </a:lnTo>
                  <a:close/>
                </a:path>
                <a:path w="552450" h="191770">
                  <a:moveTo>
                    <a:pt x="305022" y="141386"/>
                  </a:moveTo>
                  <a:lnTo>
                    <a:pt x="282698" y="141386"/>
                  </a:lnTo>
                  <a:lnTo>
                    <a:pt x="282698" y="184918"/>
                  </a:lnTo>
                  <a:lnTo>
                    <a:pt x="305022" y="184918"/>
                  </a:lnTo>
                  <a:lnTo>
                    <a:pt x="305022" y="141386"/>
                  </a:lnTo>
                  <a:close/>
                </a:path>
                <a:path w="552450" h="191770">
                  <a:moveTo>
                    <a:pt x="305022" y="3100"/>
                  </a:moveTo>
                  <a:lnTo>
                    <a:pt x="286791" y="3100"/>
                  </a:lnTo>
                  <a:lnTo>
                    <a:pt x="203819" y="120922"/>
                  </a:lnTo>
                  <a:lnTo>
                    <a:pt x="203819" y="141386"/>
                  </a:lnTo>
                  <a:lnTo>
                    <a:pt x="329578" y="141386"/>
                  </a:lnTo>
                  <a:lnTo>
                    <a:pt x="329578" y="120922"/>
                  </a:lnTo>
                  <a:lnTo>
                    <a:pt x="225771" y="120922"/>
                  </a:lnTo>
                  <a:lnTo>
                    <a:pt x="282698" y="38943"/>
                  </a:lnTo>
                  <a:lnTo>
                    <a:pt x="305022" y="38943"/>
                  </a:lnTo>
                  <a:lnTo>
                    <a:pt x="305022" y="3100"/>
                  </a:lnTo>
                  <a:close/>
                </a:path>
                <a:path w="552450" h="191770">
                  <a:moveTo>
                    <a:pt x="305022" y="38943"/>
                  </a:moveTo>
                  <a:lnTo>
                    <a:pt x="282698" y="38943"/>
                  </a:lnTo>
                  <a:lnTo>
                    <a:pt x="282698" y="120922"/>
                  </a:lnTo>
                  <a:lnTo>
                    <a:pt x="305022" y="120922"/>
                  </a:lnTo>
                  <a:lnTo>
                    <a:pt x="305022" y="38943"/>
                  </a:lnTo>
                  <a:close/>
                </a:path>
                <a:path w="552450" h="191770">
                  <a:moveTo>
                    <a:pt x="59282" y="2355"/>
                  </a:moveTo>
                  <a:lnTo>
                    <a:pt x="20215" y="18917"/>
                  </a:lnTo>
                  <a:lnTo>
                    <a:pt x="3731" y="53961"/>
                  </a:lnTo>
                  <a:lnTo>
                    <a:pt x="0" y="95250"/>
                  </a:lnTo>
                  <a:lnTo>
                    <a:pt x="1123" y="119077"/>
                  </a:lnTo>
                  <a:lnTo>
                    <a:pt x="17983" y="169167"/>
                  </a:lnTo>
                  <a:lnTo>
                    <a:pt x="59282" y="188019"/>
                  </a:lnTo>
                  <a:lnTo>
                    <a:pt x="68836" y="187348"/>
                  </a:lnTo>
                  <a:lnTo>
                    <a:pt x="99759" y="169663"/>
                  </a:lnTo>
                  <a:lnTo>
                    <a:pt x="59282" y="169663"/>
                  </a:lnTo>
                  <a:lnTo>
                    <a:pt x="51889" y="168733"/>
                  </a:lnTo>
                  <a:lnTo>
                    <a:pt x="25554" y="132456"/>
                  </a:lnTo>
                  <a:lnTo>
                    <a:pt x="22943" y="95250"/>
                  </a:lnTo>
                  <a:lnTo>
                    <a:pt x="23664" y="74623"/>
                  </a:lnTo>
                  <a:lnTo>
                    <a:pt x="34477" y="33858"/>
                  </a:lnTo>
                  <a:lnTo>
                    <a:pt x="59034" y="20835"/>
                  </a:lnTo>
                  <a:lnTo>
                    <a:pt x="100334" y="20835"/>
                  </a:lnTo>
                  <a:lnTo>
                    <a:pt x="98391" y="17838"/>
                  </a:lnTo>
                  <a:lnTo>
                    <a:pt x="66375" y="2724"/>
                  </a:lnTo>
                  <a:lnTo>
                    <a:pt x="59282" y="2355"/>
                  </a:lnTo>
                  <a:close/>
                </a:path>
                <a:path w="552450" h="191770">
                  <a:moveTo>
                    <a:pt x="100334" y="20835"/>
                  </a:moveTo>
                  <a:lnTo>
                    <a:pt x="59034" y="20835"/>
                  </a:lnTo>
                  <a:lnTo>
                    <a:pt x="66526" y="21758"/>
                  </a:lnTo>
                  <a:lnTo>
                    <a:pt x="73374" y="24525"/>
                  </a:lnTo>
                  <a:lnTo>
                    <a:pt x="93001" y="57887"/>
                  </a:lnTo>
                  <a:lnTo>
                    <a:pt x="95622" y="95250"/>
                  </a:lnTo>
                  <a:lnTo>
                    <a:pt x="94961" y="115764"/>
                  </a:lnTo>
                  <a:lnTo>
                    <a:pt x="85142" y="154780"/>
                  </a:lnTo>
                  <a:lnTo>
                    <a:pt x="59282" y="169663"/>
                  </a:lnTo>
                  <a:lnTo>
                    <a:pt x="99759" y="169663"/>
                  </a:lnTo>
                  <a:lnTo>
                    <a:pt x="116922" y="124162"/>
                  </a:lnTo>
                  <a:lnTo>
                    <a:pt x="118565" y="95250"/>
                  </a:lnTo>
                  <a:lnTo>
                    <a:pt x="118310" y="82425"/>
                  </a:lnTo>
                  <a:lnTo>
                    <a:pt x="112232" y="44609"/>
                  </a:lnTo>
                  <a:lnTo>
                    <a:pt x="103187" y="25238"/>
                  </a:lnTo>
                  <a:lnTo>
                    <a:pt x="100334" y="20835"/>
                  </a:lnTo>
                  <a:close/>
                </a:path>
              </a:pathLst>
            </a:custGeom>
            <a:solidFill>
              <a:srgbClr val="0028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10973180" y="5485313"/>
              <a:ext cx="552450" cy="191770"/>
            </a:xfrm>
            <a:custGeom>
              <a:avLst/>
              <a:gdLst/>
              <a:ahLst/>
              <a:cxnLst/>
              <a:rect l="l" t="t" r="r" b="b"/>
              <a:pathLst>
                <a:path w="552450" h="191770">
                  <a:moveTo>
                    <a:pt x="153813" y="159494"/>
                  </a:moveTo>
                  <a:lnTo>
                    <a:pt x="179238" y="159494"/>
                  </a:lnTo>
                  <a:lnTo>
                    <a:pt x="179238" y="184918"/>
                  </a:lnTo>
                  <a:lnTo>
                    <a:pt x="153813" y="184918"/>
                  </a:lnTo>
                  <a:lnTo>
                    <a:pt x="153813" y="159494"/>
                  </a:lnTo>
                  <a:close/>
                </a:path>
                <a:path w="552450" h="191770">
                  <a:moveTo>
                    <a:pt x="513159" y="110876"/>
                  </a:moveTo>
                  <a:lnTo>
                    <a:pt x="507536" y="110876"/>
                  </a:lnTo>
                  <a:lnTo>
                    <a:pt x="502886" y="113274"/>
                  </a:lnTo>
                  <a:lnTo>
                    <a:pt x="493687" y="144487"/>
                  </a:lnTo>
                  <a:lnTo>
                    <a:pt x="493687" y="156062"/>
                  </a:lnTo>
                  <a:lnTo>
                    <a:pt x="495548" y="164248"/>
                  </a:lnTo>
                  <a:lnTo>
                    <a:pt x="499268" y="169043"/>
                  </a:lnTo>
                  <a:lnTo>
                    <a:pt x="502989" y="173839"/>
                  </a:lnTo>
                  <a:lnTo>
                    <a:pt x="507578" y="176237"/>
                  </a:lnTo>
                  <a:lnTo>
                    <a:pt x="513035" y="176237"/>
                  </a:lnTo>
                  <a:lnTo>
                    <a:pt x="518740" y="176237"/>
                  </a:lnTo>
                  <a:lnTo>
                    <a:pt x="532631" y="142751"/>
                  </a:lnTo>
                  <a:lnTo>
                    <a:pt x="532631" y="131010"/>
                  </a:lnTo>
                  <a:lnTo>
                    <a:pt x="530770" y="122762"/>
                  </a:lnTo>
                  <a:lnTo>
                    <a:pt x="527050" y="118008"/>
                  </a:lnTo>
                  <a:lnTo>
                    <a:pt x="523329" y="113254"/>
                  </a:lnTo>
                  <a:lnTo>
                    <a:pt x="518699" y="110876"/>
                  </a:lnTo>
                  <a:lnTo>
                    <a:pt x="513159" y="110876"/>
                  </a:lnTo>
                  <a:close/>
                </a:path>
                <a:path w="552450" h="191770">
                  <a:moveTo>
                    <a:pt x="512539" y="95498"/>
                  </a:moveTo>
                  <a:lnTo>
                    <a:pt x="545789" y="114539"/>
                  </a:lnTo>
                  <a:lnTo>
                    <a:pt x="552102" y="143619"/>
                  </a:lnTo>
                  <a:lnTo>
                    <a:pt x="551393" y="154490"/>
                  </a:lnTo>
                  <a:lnTo>
                    <a:pt x="528057" y="188500"/>
                  </a:lnTo>
                  <a:lnTo>
                    <a:pt x="512663" y="191616"/>
                  </a:lnTo>
                  <a:lnTo>
                    <a:pt x="504760" y="190844"/>
                  </a:lnTo>
                  <a:lnTo>
                    <a:pt x="476960" y="163850"/>
                  </a:lnTo>
                  <a:lnTo>
                    <a:pt x="474215" y="142254"/>
                  </a:lnTo>
                  <a:lnTo>
                    <a:pt x="474828" y="132833"/>
                  </a:lnTo>
                  <a:lnTo>
                    <a:pt x="496044" y="98893"/>
                  </a:lnTo>
                  <a:lnTo>
                    <a:pt x="512539" y="95498"/>
                  </a:lnTo>
                  <a:close/>
                </a:path>
                <a:path w="552450" h="191770">
                  <a:moveTo>
                    <a:pt x="282699" y="38943"/>
                  </a:moveTo>
                  <a:lnTo>
                    <a:pt x="225772" y="120922"/>
                  </a:lnTo>
                  <a:lnTo>
                    <a:pt x="282699" y="120922"/>
                  </a:lnTo>
                  <a:lnTo>
                    <a:pt x="282699" y="38943"/>
                  </a:lnTo>
                  <a:close/>
                </a:path>
                <a:path w="552450" h="191770">
                  <a:moveTo>
                    <a:pt x="59035" y="20836"/>
                  </a:moveTo>
                  <a:lnTo>
                    <a:pt x="25827" y="57515"/>
                  </a:lnTo>
                  <a:lnTo>
                    <a:pt x="22944" y="95250"/>
                  </a:lnTo>
                  <a:lnTo>
                    <a:pt x="23599" y="115764"/>
                  </a:lnTo>
                  <a:lnTo>
                    <a:pt x="33424" y="154843"/>
                  </a:lnTo>
                  <a:lnTo>
                    <a:pt x="59283" y="169664"/>
                  </a:lnTo>
                  <a:lnTo>
                    <a:pt x="66666" y="168733"/>
                  </a:lnTo>
                  <a:lnTo>
                    <a:pt x="93002" y="132457"/>
                  </a:lnTo>
                  <a:lnTo>
                    <a:pt x="95622" y="95250"/>
                  </a:lnTo>
                  <a:lnTo>
                    <a:pt x="94967" y="74685"/>
                  </a:lnTo>
                  <a:lnTo>
                    <a:pt x="85142" y="35594"/>
                  </a:lnTo>
                  <a:lnTo>
                    <a:pt x="59035" y="20836"/>
                  </a:lnTo>
                  <a:close/>
                </a:path>
                <a:path w="552450" h="191770">
                  <a:moveTo>
                    <a:pt x="395461" y="15378"/>
                  </a:moveTo>
                  <a:lnTo>
                    <a:pt x="389921" y="15378"/>
                  </a:lnTo>
                  <a:lnTo>
                    <a:pt x="385311" y="17776"/>
                  </a:lnTo>
                  <a:lnTo>
                    <a:pt x="376113" y="48989"/>
                  </a:lnTo>
                  <a:lnTo>
                    <a:pt x="376113" y="60647"/>
                  </a:lnTo>
                  <a:lnTo>
                    <a:pt x="377973" y="68853"/>
                  </a:lnTo>
                  <a:lnTo>
                    <a:pt x="381694" y="73607"/>
                  </a:lnTo>
                  <a:lnTo>
                    <a:pt x="385415" y="78362"/>
                  </a:lnTo>
                  <a:lnTo>
                    <a:pt x="390004" y="80739"/>
                  </a:lnTo>
                  <a:lnTo>
                    <a:pt x="395461" y="80739"/>
                  </a:lnTo>
                  <a:lnTo>
                    <a:pt x="401083" y="80739"/>
                  </a:lnTo>
                  <a:lnTo>
                    <a:pt x="414932" y="47253"/>
                  </a:lnTo>
                  <a:lnTo>
                    <a:pt x="414932" y="35512"/>
                  </a:lnTo>
                  <a:lnTo>
                    <a:pt x="413072" y="27264"/>
                  </a:lnTo>
                  <a:lnTo>
                    <a:pt x="409351" y="22510"/>
                  </a:lnTo>
                  <a:lnTo>
                    <a:pt x="405631" y="17756"/>
                  </a:lnTo>
                  <a:lnTo>
                    <a:pt x="401000" y="15378"/>
                  </a:lnTo>
                  <a:lnTo>
                    <a:pt x="395461" y="15378"/>
                  </a:lnTo>
                  <a:close/>
                </a:path>
                <a:path w="552450" h="191770">
                  <a:moveTo>
                    <a:pt x="286791" y="3100"/>
                  </a:moveTo>
                  <a:lnTo>
                    <a:pt x="305023" y="3100"/>
                  </a:lnTo>
                  <a:lnTo>
                    <a:pt x="305023" y="120922"/>
                  </a:lnTo>
                  <a:lnTo>
                    <a:pt x="329579" y="120922"/>
                  </a:lnTo>
                  <a:lnTo>
                    <a:pt x="329579" y="141386"/>
                  </a:lnTo>
                  <a:lnTo>
                    <a:pt x="305023" y="141386"/>
                  </a:lnTo>
                  <a:lnTo>
                    <a:pt x="305023" y="184918"/>
                  </a:lnTo>
                  <a:lnTo>
                    <a:pt x="282699" y="184918"/>
                  </a:lnTo>
                  <a:lnTo>
                    <a:pt x="282699" y="141386"/>
                  </a:lnTo>
                  <a:lnTo>
                    <a:pt x="203820" y="141386"/>
                  </a:lnTo>
                  <a:lnTo>
                    <a:pt x="203820" y="120922"/>
                  </a:lnTo>
                  <a:lnTo>
                    <a:pt x="286791" y="3100"/>
                  </a:lnTo>
                  <a:close/>
                </a:path>
                <a:path w="552450" h="191770">
                  <a:moveTo>
                    <a:pt x="59283" y="2356"/>
                  </a:moveTo>
                  <a:lnTo>
                    <a:pt x="98391" y="17838"/>
                  </a:lnTo>
                  <a:lnTo>
                    <a:pt x="116264" y="60938"/>
                  </a:lnTo>
                  <a:lnTo>
                    <a:pt x="118566" y="95250"/>
                  </a:lnTo>
                  <a:lnTo>
                    <a:pt x="118155" y="110477"/>
                  </a:lnTo>
                  <a:lnTo>
                    <a:pt x="108299" y="156176"/>
                  </a:lnTo>
                  <a:lnTo>
                    <a:pt x="77530" y="185337"/>
                  </a:lnTo>
                  <a:lnTo>
                    <a:pt x="59283" y="188019"/>
                  </a:lnTo>
                  <a:lnTo>
                    <a:pt x="46842" y="186841"/>
                  </a:lnTo>
                  <a:lnTo>
                    <a:pt x="10115" y="156037"/>
                  </a:lnTo>
                  <a:lnTo>
                    <a:pt x="0" y="95250"/>
                  </a:lnTo>
                  <a:lnTo>
                    <a:pt x="414" y="79913"/>
                  </a:lnTo>
                  <a:lnTo>
                    <a:pt x="10355" y="34079"/>
                  </a:lnTo>
                  <a:lnTo>
                    <a:pt x="41129" y="5022"/>
                  </a:lnTo>
                  <a:lnTo>
                    <a:pt x="59283" y="2356"/>
                  </a:lnTo>
                  <a:close/>
                </a:path>
                <a:path w="552450" h="191770">
                  <a:moveTo>
                    <a:pt x="495051" y="0"/>
                  </a:moveTo>
                  <a:lnTo>
                    <a:pt x="513159" y="0"/>
                  </a:lnTo>
                  <a:lnTo>
                    <a:pt x="414064" y="191616"/>
                  </a:lnTo>
                  <a:lnTo>
                    <a:pt x="395585" y="191616"/>
                  </a:lnTo>
                  <a:lnTo>
                    <a:pt x="495051" y="0"/>
                  </a:lnTo>
                  <a:close/>
                </a:path>
                <a:path w="552450" h="191770">
                  <a:moveTo>
                    <a:pt x="394840" y="0"/>
                  </a:moveTo>
                  <a:lnTo>
                    <a:pt x="428090" y="19041"/>
                  </a:lnTo>
                  <a:lnTo>
                    <a:pt x="434404" y="48121"/>
                  </a:lnTo>
                  <a:lnTo>
                    <a:pt x="433695" y="58992"/>
                  </a:lnTo>
                  <a:lnTo>
                    <a:pt x="410390" y="93002"/>
                  </a:lnTo>
                  <a:lnTo>
                    <a:pt x="395089" y="96118"/>
                  </a:lnTo>
                  <a:lnTo>
                    <a:pt x="387186" y="95350"/>
                  </a:lnTo>
                  <a:lnTo>
                    <a:pt x="359385" y="68429"/>
                  </a:lnTo>
                  <a:lnTo>
                    <a:pt x="356641" y="46756"/>
                  </a:lnTo>
                  <a:lnTo>
                    <a:pt x="357254" y="37385"/>
                  </a:lnTo>
                  <a:lnTo>
                    <a:pt x="378438" y="3410"/>
                  </a:lnTo>
                  <a:lnTo>
                    <a:pt x="394840" y="0"/>
                  </a:lnTo>
                  <a:close/>
                </a:path>
              </a:pathLst>
            </a:custGeom>
            <a:ln w="12700">
              <a:solidFill>
                <a:srgbClr val="00206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4" name="object 74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9194646" y="62232"/>
            <a:ext cx="2910812" cy="5162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037" y="250154"/>
            <a:ext cx="2092919" cy="4192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6225" y="250154"/>
            <a:ext cx="3541191" cy="419248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68478" y="826769"/>
          <a:ext cx="5270500" cy="5160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4390"/>
                <a:gridCol w="1566544"/>
                <a:gridCol w="1511300"/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311785" indent="-161290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 N=764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53390" marR="176530" indent="-269240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Culprit-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N=778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(yrs)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65.0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65.7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sex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21.3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26.0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BMI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(kg/m²)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16.0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16.3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MI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9.5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6.8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smoker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35.8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33.6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Hypertension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50.3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52.2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Dyslipidemia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23.3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2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22.2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9.3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8.1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44450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Sx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onset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Culprit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ts val="1870"/>
                        </a:lnSpc>
                        <a:spcBef>
                          <a:spcPts val="1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PCI ≤6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71.4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74.6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12 h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16.1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14.4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&gt;12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12.5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11.0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6200174" y="826769"/>
          <a:ext cx="5270500" cy="5160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6295"/>
                <a:gridCol w="1519555"/>
                <a:gridCol w="1556385"/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57834" marR="288290" indent="-161290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 N=764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76250" marR="198755" indent="-269240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Culprit-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N=778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Killip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II-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IV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ECG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Culprit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(h)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1.13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1.12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44450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creatinine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ts val="1850"/>
                        </a:lnSpc>
                        <a:spcBef>
                          <a:spcPts val="190"/>
                        </a:spcBef>
                      </a:pPr>
                      <a:r>
                        <a:rPr dirty="0" sz="1600" spc="-10">
                          <a:solidFill>
                            <a:srgbClr val="040C28"/>
                          </a:solidFill>
                          <a:latin typeface="Arial"/>
                          <a:cs typeface="Arial"/>
                        </a:rPr>
                        <a:t>µmol/L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91.1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90.1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Meds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Aspirin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97.5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P2Y12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inhibitor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Any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98.4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98.3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587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Ticagrelor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88.9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87.1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1587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Clopidogrel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9.5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11.2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Beta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blocker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81.6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80.8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ACEi/ARB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79.8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78.5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Statin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96.9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4646" y="135802"/>
            <a:ext cx="2910812" cy="5162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037" y="250154"/>
            <a:ext cx="2092919" cy="419248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86225" y="250154"/>
            <a:ext cx="3541191" cy="419248"/>
          </a:xfrm>
          <a:prstGeom prst="rect">
            <a:avLst/>
          </a:prstGeom>
        </p:spPr>
      </p:pic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762128" y="826769"/>
          <a:ext cx="5283200" cy="51593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4390"/>
                <a:gridCol w="1566544"/>
                <a:gridCol w="1511300"/>
              </a:tblGrid>
              <a:tr h="581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81330" marR="311785" indent="-161290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 N=764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53390" marR="176530" indent="-269240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Culprit-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N=778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5715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894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(yrs)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894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65.0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894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65.7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3664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571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44450">
                        <a:lnSpc>
                          <a:spcPts val="1825"/>
                        </a:lnSpc>
                        <a:spcBef>
                          <a:spcPts val="91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Female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sex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21.3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25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26.0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7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BMI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(kg/m²)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7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7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382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Diabetes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16.0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16.3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MI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9.5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6.8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Current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smoker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35.8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33.6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Hypertension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50.3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52.2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2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Dyslipidemia</a:t>
                      </a:r>
                      <a:r>
                        <a:rPr dirty="0" sz="16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2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23.3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2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22.2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Prior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9.3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0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8.1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3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44450">
                        <a:lnSpc>
                          <a:spcPts val="1825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Sx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onset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Culprit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ts val="1870"/>
                        </a:lnSpc>
                        <a:spcBef>
                          <a:spcPts val="16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PCI ≤6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71.4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14"/>
                        </a:lnSpc>
                        <a:spcBef>
                          <a:spcPts val="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74.6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70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6-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12 h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16.1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14.4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&gt;12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h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12.5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11.0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/>
          <p:nvPr/>
        </p:nvSpPr>
        <p:spPr>
          <a:xfrm>
            <a:off x="6206515" y="5623509"/>
            <a:ext cx="5181600" cy="370840"/>
          </a:xfrm>
          <a:custGeom>
            <a:avLst/>
            <a:gdLst/>
            <a:ahLst/>
            <a:cxnLst/>
            <a:rect l="l" t="t" r="r" b="b"/>
            <a:pathLst>
              <a:path w="5181600" h="370839">
                <a:moveTo>
                  <a:pt x="5181600" y="0"/>
                </a:moveTo>
                <a:lnTo>
                  <a:pt x="3625532" y="0"/>
                </a:lnTo>
                <a:lnTo>
                  <a:pt x="2106206" y="0"/>
                </a:lnTo>
                <a:lnTo>
                  <a:pt x="0" y="0"/>
                </a:lnTo>
                <a:lnTo>
                  <a:pt x="0" y="370840"/>
                </a:lnTo>
                <a:lnTo>
                  <a:pt x="2106206" y="370840"/>
                </a:lnTo>
                <a:lnTo>
                  <a:pt x="3625532" y="370840"/>
                </a:lnTo>
                <a:lnTo>
                  <a:pt x="5181600" y="370840"/>
                </a:lnTo>
                <a:lnTo>
                  <a:pt x="5181600" y="0"/>
                </a:lnTo>
                <a:close/>
              </a:path>
            </a:pathLst>
          </a:custGeom>
          <a:solidFill>
            <a:srgbClr val="E9EBF5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6" name="object 6" descr=""/>
          <p:cNvGraphicFramePr>
            <a:graphicFrameLocks noGrp="1"/>
          </p:cNvGraphicFramePr>
          <p:nvPr/>
        </p:nvGraphicFramePr>
        <p:xfrm>
          <a:off x="6193824" y="826769"/>
          <a:ext cx="5283200" cy="51593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06295"/>
                <a:gridCol w="1519555"/>
                <a:gridCol w="1556385"/>
              </a:tblGrid>
              <a:tr h="579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57834" marR="288290" indent="-161290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Complete N=764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marL="476250" marR="198755" indent="-269240">
                        <a:lnSpc>
                          <a:spcPts val="1900"/>
                        </a:lnSpc>
                        <a:spcBef>
                          <a:spcPts val="43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Culprit-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only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N=778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587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472C4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Killip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class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II-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IV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5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4.8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ECG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Culprit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PCI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(h)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1.13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1.12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502284">
                <a:tc>
                  <a:txBody>
                    <a:bodyPr/>
                    <a:lstStyle/>
                    <a:p>
                      <a:pPr marL="44450">
                        <a:lnSpc>
                          <a:spcPts val="1814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Peak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creatinine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-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44450">
                        <a:lnSpc>
                          <a:spcPts val="1850"/>
                        </a:lnSpc>
                        <a:spcBef>
                          <a:spcPts val="190"/>
                        </a:spcBef>
                      </a:pPr>
                      <a:r>
                        <a:rPr dirty="0" sz="1600" spc="-10">
                          <a:solidFill>
                            <a:srgbClr val="040C28"/>
                          </a:solidFill>
                          <a:latin typeface="Arial"/>
                          <a:cs typeface="Arial"/>
                        </a:rPr>
                        <a:t>µmol/L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91.1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90.1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24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Discharge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Meds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(%)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Aspirin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97.5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973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91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P2Y12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inhibitor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61315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83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Any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83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98.4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83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98.3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0541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158750">
                        <a:lnSpc>
                          <a:spcPts val="1839"/>
                        </a:lnSpc>
                        <a:spcBef>
                          <a:spcPts val="9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Ticagrelor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28575">
                      <a:solidFill>
                        <a:srgbClr val="FF0000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88.9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87.1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28575">
                      <a:solidFill>
                        <a:srgbClr val="FF0000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0000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9095">
                <a:tc>
                  <a:txBody>
                    <a:bodyPr/>
                    <a:lstStyle/>
                    <a:p>
                      <a:pPr marL="158750">
                        <a:lnSpc>
                          <a:spcPts val="1900"/>
                        </a:lnSpc>
                        <a:spcBef>
                          <a:spcPts val="99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Clopidogrel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90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9.5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9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11.2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0000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Beta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blocker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81.6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4"/>
                        </a:lnSpc>
                        <a:spcBef>
                          <a:spcPts val="905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80.8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BF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ACEi/ARB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79.8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10"/>
                        </a:lnSpc>
                        <a:spcBef>
                          <a:spcPts val="910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78.5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557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D5EA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0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Statin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latin typeface="Arial"/>
                          <a:cs typeface="Arial"/>
                        </a:rPr>
                        <a:t>97.6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  <a:spcBef>
                          <a:spcPts val="919"/>
                        </a:spcBef>
                      </a:pPr>
                      <a:r>
                        <a:rPr dirty="0" sz="1600" spc="-20">
                          <a:solidFill>
                            <a:srgbClr val="7030A0"/>
                          </a:solidFill>
                          <a:latin typeface="Arial"/>
                          <a:cs typeface="Arial"/>
                        </a:rPr>
                        <a:t>96.9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6839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94646" y="135802"/>
            <a:ext cx="2910812" cy="516260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6198708" y="5618784"/>
            <a:ext cx="5181600" cy="351790"/>
          </a:xfrm>
          <a:custGeom>
            <a:avLst/>
            <a:gdLst/>
            <a:ahLst/>
            <a:cxnLst/>
            <a:rect l="l" t="t" r="r" b="b"/>
            <a:pathLst>
              <a:path w="5181600" h="351789">
                <a:moveTo>
                  <a:pt x="0" y="1"/>
                </a:moveTo>
                <a:lnTo>
                  <a:pt x="5181600" y="0"/>
                </a:lnTo>
                <a:lnTo>
                  <a:pt x="5173808" y="351450"/>
                </a:lnTo>
                <a:lnTo>
                  <a:pt x="7792" y="351450"/>
                </a:lnTo>
                <a:lnTo>
                  <a:pt x="0" y="1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2024-04-08T14:12:01Z</dcterms:created>
  <dcterms:modified xsi:type="dcterms:W3CDTF">2024-04-08T14:12:01Z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2024-04-05T00:00:00Z</vt:filetime>
  </property>
  <property fmtid="{D5CDD505-2E9C-101B-9397-08002B2CF9AE}" pid="3" name="LastSaved">
    <vt:filetime>2024-04-08T00:00:00Z</vt:filetime>
  </property>
  <property fmtid="{D5CDD505-2E9C-101B-9397-08002B2CF9AE}" pid="4" name="Producer">
    <vt:lpwstr>macOS Version 13.2.1 (Build 22D68) Quartz PDFContext</vt:lpwstr>
  </property>
</Properties>
</file>