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0787" y="166115"/>
            <a:ext cx="856234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sto MT"/>
                <a:cs typeface="Calisto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tx1"/>
                </a:solidFill>
                <a:latin typeface="Calisto MT"/>
                <a:cs typeface="Calisto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sto MT"/>
                <a:cs typeface="Calisto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Calisto MT"/>
                <a:cs typeface="Calisto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sto MT"/>
                <a:cs typeface="Calisto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sto MT"/>
                <a:cs typeface="Calisto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0787" y="166115"/>
            <a:ext cx="8077834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sto MT"/>
                <a:cs typeface="Calisto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525015"/>
            <a:ext cx="9608820" cy="4009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tx1"/>
                </a:solidFill>
                <a:latin typeface="Calisto MT"/>
                <a:cs typeface="Calisto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Relationship Id="rId12" Type="http://schemas.openxmlformats.org/officeDocument/2006/relationships/image" Target="../media/image12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12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Relationship Id="rId11" Type="http://schemas.openxmlformats.org/officeDocument/2006/relationships/image" Target="../media/image41.png"/><Relationship Id="rId12" Type="http://schemas.openxmlformats.org/officeDocument/2006/relationships/image" Target="../media/image42.png"/><Relationship Id="rId13" Type="http://schemas.openxmlformats.org/officeDocument/2006/relationships/image" Target="../media/image43.png"/><Relationship Id="rId14" Type="http://schemas.openxmlformats.org/officeDocument/2006/relationships/image" Target="../media/image44.png"/><Relationship Id="rId15" Type="http://schemas.openxmlformats.org/officeDocument/2006/relationships/image" Target="../media/image45.png"/><Relationship Id="rId16" Type="http://schemas.openxmlformats.org/officeDocument/2006/relationships/image" Target="../media/image46.png"/><Relationship Id="rId17" Type="http://schemas.openxmlformats.org/officeDocument/2006/relationships/image" Target="../media/image47.png"/><Relationship Id="rId18" Type="http://schemas.openxmlformats.org/officeDocument/2006/relationships/image" Target="../media/image48.png"/><Relationship Id="rId19" Type="http://schemas.openxmlformats.org/officeDocument/2006/relationships/image" Target="../media/image49.png"/><Relationship Id="rId20" Type="http://schemas.openxmlformats.org/officeDocument/2006/relationships/image" Target="../media/image50.png"/><Relationship Id="rId21" Type="http://schemas.openxmlformats.org/officeDocument/2006/relationships/image" Target="../media/image51.png"/><Relationship Id="rId22" Type="http://schemas.openxmlformats.org/officeDocument/2006/relationships/image" Target="../media/image52.png"/><Relationship Id="rId23" Type="http://schemas.openxmlformats.org/officeDocument/2006/relationships/image" Target="../media/image53.png"/><Relationship Id="rId24" Type="http://schemas.openxmlformats.org/officeDocument/2006/relationships/image" Target="../media/image12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8.png"/><Relationship Id="rId4" Type="http://schemas.openxmlformats.org/officeDocument/2006/relationships/image" Target="../media/image34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40.png"/><Relationship Id="rId8" Type="http://schemas.openxmlformats.org/officeDocument/2006/relationships/image" Target="../media/image33.png"/><Relationship Id="rId9" Type="http://schemas.openxmlformats.org/officeDocument/2006/relationships/image" Target="../media/image56.png"/><Relationship Id="rId10" Type="http://schemas.openxmlformats.org/officeDocument/2006/relationships/image" Target="../media/image57.png"/><Relationship Id="rId11" Type="http://schemas.openxmlformats.org/officeDocument/2006/relationships/image" Target="../media/image58.png"/><Relationship Id="rId12" Type="http://schemas.openxmlformats.org/officeDocument/2006/relationships/image" Target="../media/image59.png"/><Relationship Id="rId13" Type="http://schemas.openxmlformats.org/officeDocument/2006/relationships/image" Target="../media/image60.png"/><Relationship Id="rId14" Type="http://schemas.openxmlformats.org/officeDocument/2006/relationships/image" Target="../media/image61.png"/><Relationship Id="rId15" Type="http://schemas.openxmlformats.org/officeDocument/2006/relationships/image" Target="../media/image52.png"/><Relationship Id="rId16" Type="http://schemas.openxmlformats.org/officeDocument/2006/relationships/image" Target="../media/image62.png"/><Relationship Id="rId17" Type="http://schemas.openxmlformats.org/officeDocument/2006/relationships/image" Target="../media/image45.png"/><Relationship Id="rId18" Type="http://schemas.openxmlformats.org/officeDocument/2006/relationships/image" Target="../media/image41.png"/><Relationship Id="rId19" Type="http://schemas.openxmlformats.org/officeDocument/2006/relationships/image" Target="../media/image63.png"/><Relationship Id="rId20" Type="http://schemas.openxmlformats.org/officeDocument/2006/relationships/image" Target="../media/image64.png"/><Relationship Id="rId21" Type="http://schemas.openxmlformats.org/officeDocument/2006/relationships/image" Target="../media/image36.png"/><Relationship Id="rId22" Type="http://schemas.openxmlformats.org/officeDocument/2006/relationships/image" Target="../media/image37.png"/><Relationship Id="rId23" Type="http://schemas.openxmlformats.org/officeDocument/2006/relationships/image" Target="../media/image65.png"/><Relationship Id="rId24" Type="http://schemas.openxmlformats.org/officeDocument/2006/relationships/image" Target="../media/image1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34.png"/><Relationship Id="rId4" Type="http://schemas.openxmlformats.org/officeDocument/2006/relationships/image" Target="../media/image59.png"/><Relationship Id="rId5" Type="http://schemas.openxmlformats.org/officeDocument/2006/relationships/image" Target="../media/image33.png"/><Relationship Id="rId6" Type="http://schemas.openxmlformats.org/officeDocument/2006/relationships/image" Target="../media/image63.png"/><Relationship Id="rId7" Type="http://schemas.openxmlformats.org/officeDocument/2006/relationships/image" Target="../media/image67.png"/><Relationship Id="rId8" Type="http://schemas.openxmlformats.org/officeDocument/2006/relationships/image" Target="../media/image45.png"/><Relationship Id="rId9" Type="http://schemas.openxmlformats.org/officeDocument/2006/relationships/image" Target="../media/image48.png"/><Relationship Id="rId10" Type="http://schemas.openxmlformats.org/officeDocument/2006/relationships/image" Target="../media/image68.png"/><Relationship Id="rId11" Type="http://schemas.openxmlformats.org/officeDocument/2006/relationships/image" Target="../media/image41.png"/><Relationship Id="rId12" Type="http://schemas.openxmlformats.org/officeDocument/2006/relationships/image" Target="../media/image69.png"/><Relationship Id="rId13" Type="http://schemas.openxmlformats.org/officeDocument/2006/relationships/image" Target="../media/image56.png"/><Relationship Id="rId14" Type="http://schemas.openxmlformats.org/officeDocument/2006/relationships/image" Target="../media/image52.png"/><Relationship Id="rId15" Type="http://schemas.openxmlformats.org/officeDocument/2006/relationships/image" Target="../media/image37.png"/><Relationship Id="rId16" Type="http://schemas.openxmlformats.org/officeDocument/2006/relationships/image" Target="../media/image70.png"/><Relationship Id="rId17" Type="http://schemas.openxmlformats.org/officeDocument/2006/relationships/image" Target="../media/image32.png"/><Relationship Id="rId18" Type="http://schemas.openxmlformats.org/officeDocument/2006/relationships/image" Target="../media/image50.png"/><Relationship Id="rId19" Type="http://schemas.openxmlformats.org/officeDocument/2006/relationships/image" Target="../media/image71.png"/><Relationship Id="rId20" Type="http://schemas.openxmlformats.org/officeDocument/2006/relationships/image" Target="../media/image72.png"/><Relationship Id="rId21" Type="http://schemas.openxmlformats.org/officeDocument/2006/relationships/image" Target="../media/image12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jpg"/><Relationship Id="rId3" Type="http://schemas.openxmlformats.org/officeDocument/2006/relationships/image" Target="../media/image74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5.png"/><Relationship Id="rId3" Type="http://schemas.openxmlformats.org/officeDocument/2006/relationships/image" Target="../media/image76.jp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image" Target="../media/image80.jpg"/><Relationship Id="rId8" Type="http://schemas.openxmlformats.org/officeDocument/2006/relationships/image" Target="../media/image81.jpg"/><Relationship Id="rId9" Type="http://schemas.openxmlformats.org/officeDocument/2006/relationships/image" Target="../media/image8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8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9489" y="2033523"/>
            <a:ext cx="5782310" cy="912494"/>
          </a:xfrm>
          <a:prstGeom prst="rect"/>
        </p:spPr>
        <p:txBody>
          <a:bodyPr wrap="square" lIns="0" tIns="161925" rIns="0" bIns="0" rtlCol="0" vert="horz">
            <a:spAutoFit/>
          </a:bodyPr>
          <a:lstStyle/>
          <a:p>
            <a:pPr marL="12700" marR="5080">
              <a:lnSpc>
                <a:spcPct val="71200"/>
              </a:lnSpc>
              <a:spcBef>
                <a:spcPts val="1275"/>
              </a:spcBef>
            </a:pPr>
            <a:r>
              <a:rPr dirty="0" sz="3400">
                <a:solidFill>
                  <a:srgbClr val="002856"/>
                </a:solidFill>
                <a:latin typeface="Arial"/>
                <a:cs typeface="Arial"/>
              </a:rPr>
              <a:t>Coronary</a:t>
            </a:r>
            <a:r>
              <a:rPr dirty="0" sz="3400" spc="-3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400">
                <a:solidFill>
                  <a:srgbClr val="002856"/>
                </a:solidFill>
                <a:latin typeface="Arial"/>
                <a:cs typeface="Arial"/>
              </a:rPr>
              <a:t>Sinus</a:t>
            </a:r>
            <a:r>
              <a:rPr dirty="0" sz="3400" spc="-3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400">
                <a:solidFill>
                  <a:srgbClr val="002856"/>
                </a:solidFill>
                <a:latin typeface="Arial"/>
                <a:cs typeface="Arial"/>
              </a:rPr>
              <a:t>Reducer</a:t>
            </a:r>
            <a:r>
              <a:rPr dirty="0" sz="3400" spc="-25">
                <a:solidFill>
                  <a:srgbClr val="002856"/>
                </a:solidFill>
                <a:latin typeface="Arial"/>
                <a:cs typeface="Arial"/>
              </a:rPr>
              <a:t> for </a:t>
            </a:r>
            <a:r>
              <a:rPr dirty="0" sz="3400">
                <a:solidFill>
                  <a:srgbClr val="002856"/>
                </a:solidFill>
                <a:latin typeface="Arial"/>
                <a:cs typeface="Arial"/>
              </a:rPr>
              <a:t>the</a:t>
            </a:r>
            <a:r>
              <a:rPr dirty="0" sz="3400" spc="-5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400">
                <a:solidFill>
                  <a:srgbClr val="002856"/>
                </a:solidFill>
                <a:latin typeface="Arial"/>
                <a:cs typeface="Arial"/>
              </a:rPr>
              <a:t>treatment</a:t>
            </a:r>
            <a:r>
              <a:rPr dirty="0" sz="3400" spc="-4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400">
                <a:solidFill>
                  <a:srgbClr val="002856"/>
                </a:solidFill>
                <a:latin typeface="Arial"/>
                <a:cs typeface="Arial"/>
              </a:rPr>
              <a:t>of</a:t>
            </a:r>
            <a:r>
              <a:rPr dirty="0" sz="3400" spc="-4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400" spc="-10">
                <a:solidFill>
                  <a:srgbClr val="002856"/>
                </a:solidFill>
                <a:latin typeface="Arial"/>
                <a:cs typeface="Arial"/>
              </a:rPr>
              <a:t>refractory</a:t>
            </a:r>
            <a:endParaRPr sz="3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19489" y="2771139"/>
            <a:ext cx="4801870" cy="1266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429"/>
              </a:lnSpc>
              <a:spcBef>
                <a:spcPts val="100"/>
              </a:spcBef>
            </a:pPr>
            <a:r>
              <a:rPr dirty="0" sz="3400" b="1">
                <a:solidFill>
                  <a:srgbClr val="002856"/>
                </a:solidFill>
                <a:latin typeface="Arial"/>
                <a:cs typeface="Arial"/>
              </a:rPr>
              <a:t>angina:</a:t>
            </a:r>
            <a:r>
              <a:rPr dirty="0" sz="3400" spc="-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002856"/>
                </a:solidFill>
                <a:latin typeface="Arial"/>
                <a:cs typeface="Arial"/>
              </a:rPr>
              <a:t>a</a:t>
            </a:r>
            <a:r>
              <a:rPr dirty="0" sz="3400" spc="-10" b="1">
                <a:solidFill>
                  <a:srgbClr val="002856"/>
                </a:solidFill>
                <a:latin typeface="Arial"/>
                <a:cs typeface="Arial"/>
              </a:rPr>
              <a:t> randomised,</a:t>
            </a:r>
            <a:endParaRPr sz="3400">
              <a:latin typeface="Arial"/>
              <a:cs typeface="Arial"/>
            </a:endParaRPr>
          </a:p>
          <a:p>
            <a:pPr marL="12700" marR="5080">
              <a:lnSpc>
                <a:spcPct val="71200"/>
              </a:lnSpc>
              <a:spcBef>
                <a:spcPts val="525"/>
              </a:spcBef>
            </a:pPr>
            <a:r>
              <a:rPr dirty="0" sz="3400" spc="-10" b="1">
                <a:solidFill>
                  <a:srgbClr val="002856"/>
                </a:solidFill>
                <a:latin typeface="Arial"/>
                <a:cs typeface="Arial"/>
              </a:rPr>
              <a:t>placebo-</a:t>
            </a:r>
            <a:r>
              <a:rPr dirty="0" sz="3400" b="1">
                <a:solidFill>
                  <a:srgbClr val="002856"/>
                </a:solidFill>
                <a:latin typeface="Arial"/>
                <a:cs typeface="Arial"/>
              </a:rPr>
              <a:t>controlled</a:t>
            </a:r>
            <a:r>
              <a:rPr dirty="0" sz="3400" spc="-6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400" spc="-10" b="1">
                <a:solidFill>
                  <a:srgbClr val="002856"/>
                </a:solidFill>
                <a:latin typeface="Arial"/>
                <a:cs typeface="Arial"/>
              </a:rPr>
              <a:t>trial </a:t>
            </a:r>
            <a:r>
              <a:rPr dirty="0" sz="3400" spc="-50" b="1">
                <a:solidFill>
                  <a:srgbClr val="002856"/>
                </a:solidFill>
                <a:latin typeface="Arial"/>
                <a:cs typeface="Arial"/>
              </a:rPr>
              <a:t>(ORBITA-</a:t>
            </a:r>
            <a:r>
              <a:rPr dirty="0" sz="3400" spc="-10" b="1">
                <a:solidFill>
                  <a:srgbClr val="002856"/>
                </a:solidFill>
                <a:latin typeface="Arial"/>
                <a:cs typeface="Arial"/>
              </a:rPr>
              <a:t>COSMIC)</a:t>
            </a:r>
            <a:endParaRPr sz="3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19488" y="4500879"/>
            <a:ext cx="4349115" cy="1499235"/>
          </a:xfrm>
          <a:prstGeom prst="rect">
            <a:avLst/>
          </a:prstGeom>
        </p:spPr>
        <p:txBody>
          <a:bodyPr wrap="square" lIns="0" tIns="1371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Michael</a:t>
            </a:r>
            <a:r>
              <a:rPr dirty="0" sz="2000" spc="-7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Foley</a:t>
            </a:r>
            <a:r>
              <a:rPr dirty="0" sz="2000" spc="-6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2856"/>
                </a:solidFill>
                <a:latin typeface="Arial"/>
                <a:cs typeface="Arial"/>
              </a:rPr>
              <a:t>MBBS,</a:t>
            </a:r>
            <a:r>
              <a:rPr dirty="0" sz="2000" spc="-6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002856"/>
                </a:solidFill>
                <a:latin typeface="Arial"/>
                <a:cs typeface="Arial"/>
              </a:rPr>
              <a:t>BSc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dirty="0" sz="1600" spc="-10">
                <a:solidFill>
                  <a:srgbClr val="002856"/>
                </a:solidFill>
                <a:latin typeface="Arial"/>
                <a:cs typeface="Arial"/>
              </a:rPr>
              <a:t>@MikeFoley89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41200"/>
              </a:lnSpc>
              <a:spcBef>
                <a:spcPts val="95"/>
              </a:spcBef>
            </a:pPr>
            <a:r>
              <a:rPr dirty="0" sz="1600">
                <a:solidFill>
                  <a:srgbClr val="002856"/>
                </a:solidFill>
                <a:latin typeface="Arial"/>
                <a:cs typeface="Arial"/>
              </a:rPr>
              <a:t>On</a:t>
            </a:r>
            <a:r>
              <a:rPr dirty="0" sz="16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856"/>
                </a:solidFill>
                <a:latin typeface="Arial"/>
                <a:cs typeface="Arial"/>
              </a:rPr>
              <a:t>behalf of the</a:t>
            </a:r>
            <a:r>
              <a:rPr dirty="0" sz="16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 spc="-30">
                <a:solidFill>
                  <a:srgbClr val="002856"/>
                </a:solidFill>
                <a:latin typeface="Arial"/>
                <a:cs typeface="Arial"/>
              </a:rPr>
              <a:t>ORBITA-</a:t>
            </a:r>
            <a:r>
              <a:rPr dirty="0" sz="1600">
                <a:solidFill>
                  <a:srgbClr val="002856"/>
                </a:solidFill>
                <a:latin typeface="Arial"/>
                <a:cs typeface="Arial"/>
              </a:rPr>
              <a:t>COSMIC</a:t>
            </a:r>
            <a:r>
              <a:rPr dirty="0" sz="1600" spc="-10">
                <a:solidFill>
                  <a:srgbClr val="002856"/>
                </a:solidFill>
                <a:latin typeface="Arial"/>
                <a:cs typeface="Arial"/>
              </a:rPr>
              <a:t> investigators </a:t>
            </a:r>
            <a:r>
              <a:rPr dirty="0" sz="1600">
                <a:solidFill>
                  <a:srgbClr val="002856"/>
                </a:solidFill>
                <a:latin typeface="Arial"/>
                <a:cs typeface="Arial"/>
              </a:rPr>
              <a:t>Chief</a:t>
            </a:r>
            <a:r>
              <a:rPr dirty="0" sz="16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856"/>
                </a:solidFill>
                <a:latin typeface="Arial"/>
                <a:cs typeface="Arial"/>
              </a:rPr>
              <a:t>investigator:</a:t>
            </a:r>
            <a:r>
              <a:rPr dirty="0" sz="16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2856"/>
                </a:solidFill>
                <a:latin typeface="Arial"/>
                <a:cs typeface="Arial"/>
              </a:rPr>
              <a:t>Rasha</a:t>
            </a:r>
            <a:r>
              <a:rPr dirty="0" sz="1600" spc="-10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2856"/>
                </a:solidFill>
                <a:latin typeface="Arial"/>
                <a:cs typeface="Arial"/>
              </a:rPr>
              <a:t>Al-</a:t>
            </a:r>
            <a:r>
              <a:rPr dirty="0" sz="1600">
                <a:solidFill>
                  <a:srgbClr val="002856"/>
                </a:solidFill>
                <a:latin typeface="Arial"/>
                <a:cs typeface="Arial"/>
              </a:rPr>
              <a:t>Lamee</a:t>
            </a:r>
            <a:r>
              <a:rPr dirty="0" sz="1600" spc="-2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856"/>
                </a:solidFill>
                <a:latin typeface="Arial"/>
                <a:cs typeface="Arial"/>
              </a:rPr>
              <a:t>MBBS,</a:t>
            </a:r>
            <a:r>
              <a:rPr dirty="0" sz="16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002856"/>
                </a:solidFill>
                <a:latin typeface="Arial"/>
                <a:cs typeface="Arial"/>
              </a:rPr>
              <a:t>PhD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6342184" y="3247525"/>
            <a:ext cx="2496185" cy="3044825"/>
            <a:chOff x="6342184" y="3247525"/>
            <a:chExt cx="2496185" cy="304482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42184" y="3247525"/>
              <a:ext cx="2496005" cy="8557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42184" y="4441326"/>
              <a:ext cx="1749113" cy="185057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8200" y="4081462"/>
            <a:ext cx="10515600" cy="141605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1440">
              <a:lnSpc>
                <a:spcPts val="3710"/>
              </a:lnSpc>
            </a:pPr>
            <a:r>
              <a:rPr dirty="0" sz="3200" spc="-10" b="1">
                <a:latin typeface="Calisto MT"/>
                <a:cs typeface="Calisto MT"/>
              </a:rPr>
              <a:t>Symptoms:</a:t>
            </a:r>
            <a:endParaRPr sz="3200">
              <a:latin typeface="Calisto MT"/>
              <a:cs typeface="Calisto MT"/>
            </a:endParaRPr>
          </a:p>
          <a:p>
            <a:pPr marL="91440">
              <a:lnSpc>
                <a:spcPct val="100000"/>
              </a:lnSpc>
              <a:spcBef>
                <a:spcPts val="550"/>
              </a:spcBef>
            </a:pPr>
            <a:r>
              <a:rPr dirty="0" sz="3200">
                <a:latin typeface="Calisto MT"/>
                <a:cs typeface="Calisto MT"/>
              </a:rPr>
              <a:t>Daily</a:t>
            </a:r>
            <a:r>
              <a:rPr dirty="0" sz="3200" spc="-45">
                <a:latin typeface="Calisto MT"/>
                <a:cs typeface="Calisto MT"/>
              </a:rPr>
              <a:t> </a:t>
            </a:r>
            <a:r>
              <a:rPr dirty="0" sz="3200">
                <a:latin typeface="Calisto MT"/>
                <a:cs typeface="Calisto MT"/>
              </a:rPr>
              <a:t>angina</a:t>
            </a:r>
            <a:r>
              <a:rPr dirty="0" sz="3200" spc="-45">
                <a:latin typeface="Calisto MT"/>
                <a:cs typeface="Calisto MT"/>
              </a:rPr>
              <a:t> </a:t>
            </a:r>
            <a:r>
              <a:rPr dirty="0" sz="3200">
                <a:latin typeface="Calisto MT"/>
                <a:cs typeface="Calisto MT"/>
              </a:rPr>
              <a:t>episodes</a:t>
            </a:r>
            <a:r>
              <a:rPr dirty="0" sz="3200" spc="-45">
                <a:latin typeface="Calisto MT"/>
                <a:cs typeface="Calisto MT"/>
              </a:rPr>
              <a:t> </a:t>
            </a:r>
            <a:r>
              <a:rPr dirty="0" sz="3200">
                <a:latin typeface="Calisto MT"/>
                <a:cs typeface="Calisto MT"/>
              </a:rPr>
              <a:t>on</a:t>
            </a:r>
            <a:r>
              <a:rPr dirty="0" sz="3200" spc="-55">
                <a:latin typeface="Calisto MT"/>
                <a:cs typeface="Calisto MT"/>
              </a:rPr>
              <a:t> </a:t>
            </a:r>
            <a:r>
              <a:rPr dirty="0" sz="3200" spc="-20">
                <a:latin typeface="Calisto MT"/>
                <a:cs typeface="Calisto MT"/>
              </a:rPr>
              <a:t>ORBITA-</a:t>
            </a:r>
            <a:r>
              <a:rPr dirty="0" sz="3200" spc="-25">
                <a:latin typeface="Calisto MT"/>
                <a:cs typeface="Calisto MT"/>
              </a:rPr>
              <a:t>app</a:t>
            </a:r>
            <a:endParaRPr sz="3200">
              <a:latin typeface="Calisto MT"/>
              <a:cs typeface="Calisto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Primary</a:t>
            </a:r>
            <a:r>
              <a:rPr dirty="0" spc="55"/>
              <a:t> </a:t>
            </a:r>
            <a:r>
              <a:rPr dirty="0" spc="-10"/>
              <a:t>outcomes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838200" y="1948599"/>
            <a:ext cx="10515600" cy="141605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1440">
              <a:lnSpc>
                <a:spcPts val="3704"/>
              </a:lnSpc>
            </a:pPr>
            <a:r>
              <a:rPr dirty="0" sz="3200" spc="-10" b="1">
                <a:latin typeface="Calisto MT"/>
                <a:cs typeface="Calisto MT"/>
              </a:rPr>
              <a:t>Imaging:</a:t>
            </a:r>
            <a:endParaRPr sz="3200">
              <a:latin typeface="Calisto MT"/>
              <a:cs typeface="Calisto MT"/>
            </a:endParaRPr>
          </a:p>
          <a:p>
            <a:pPr marL="91440">
              <a:lnSpc>
                <a:spcPct val="100000"/>
              </a:lnSpc>
              <a:spcBef>
                <a:spcPts val="550"/>
              </a:spcBef>
            </a:pPr>
            <a:r>
              <a:rPr dirty="0" sz="3200">
                <a:latin typeface="Calisto MT"/>
                <a:cs typeface="Calisto MT"/>
              </a:rPr>
              <a:t>Myocardial</a:t>
            </a:r>
            <a:r>
              <a:rPr dirty="0" sz="3200" spc="-80">
                <a:latin typeface="Calisto MT"/>
                <a:cs typeface="Calisto MT"/>
              </a:rPr>
              <a:t> </a:t>
            </a:r>
            <a:r>
              <a:rPr dirty="0" sz="3200">
                <a:latin typeface="Calisto MT"/>
                <a:cs typeface="Calisto MT"/>
              </a:rPr>
              <a:t>blood</a:t>
            </a:r>
            <a:r>
              <a:rPr dirty="0" sz="3200" spc="-70">
                <a:latin typeface="Calisto MT"/>
                <a:cs typeface="Calisto MT"/>
              </a:rPr>
              <a:t> </a:t>
            </a:r>
            <a:r>
              <a:rPr dirty="0" sz="3200">
                <a:latin typeface="Calisto MT"/>
                <a:cs typeface="Calisto MT"/>
              </a:rPr>
              <a:t>flow</a:t>
            </a:r>
            <a:r>
              <a:rPr dirty="0" sz="3200" spc="-65">
                <a:latin typeface="Calisto MT"/>
                <a:cs typeface="Calisto MT"/>
              </a:rPr>
              <a:t> </a:t>
            </a:r>
            <a:r>
              <a:rPr dirty="0" sz="3200">
                <a:latin typeface="Calisto MT"/>
                <a:cs typeface="Calisto MT"/>
              </a:rPr>
              <a:t>at</a:t>
            </a:r>
            <a:r>
              <a:rPr dirty="0" sz="3200" spc="-75">
                <a:latin typeface="Calisto MT"/>
                <a:cs typeface="Calisto MT"/>
              </a:rPr>
              <a:t> </a:t>
            </a:r>
            <a:r>
              <a:rPr dirty="0" sz="3200" spc="-10">
                <a:latin typeface="Calisto MT"/>
                <a:cs typeface="Calisto MT"/>
              </a:rPr>
              <a:t>stress</a:t>
            </a:r>
            <a:endParaRPr sz="3200">
              <a:latin typeface="Calisto MT"/>
              <a:cs typeface="Calisto MT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" y="5940551"/>
            <a:ext cx="1011936" cy="8199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10612" y="367352"/>
            <a:ext cx="4137025" cy="369570"/>
          </a:xfrm>
          <a:prstGeom prst="rect"/>
          <a:ln w="19050">
            <a:solidFill>
              <a:srgbClr val="0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439420">
              <a:lnSpc>
                <a:spcPct val="100000"/>
              </a:lnSpc>
              <a:spcBef>
                <a:spcPts val="250"/>
              </a:spcBef>
            </a:pPr>
            <a:r>
              <a:rPr dirty="0" sz="1800" b="0">
                <a:latin typeface="Calisto MT"/>
                <a:cs typeface="Calisto MT"/>
              </a:rPr>
              <a:t>209</a:t>
            </a:r>
            <a:r>
              <a:rPr dirty="0" sz="1800" spc="-45" b="0">
                <a:latin typeface="Calisto MT"/>
                <a:cs typeface="Calisto MT"/>
              </a:rPr>
              <a:t> </a:t>
            </a:r>
            <a:r>
              <a:rPr dirty="0" sz="1800" b="0">
                <a:latin typeface="Calisto MT"/>
                <a:cs typeface="Calisto MT"/>
              </a:rPr>
              <a:t>patients</a:t>
            </a:r>
            <a:r>
              <a:rPr dirty="0" sz="1800" spc="-45" b="0">
                <a:latin typeface="Calisto MT"/>
                <a:cs typeface="Calisto MT"/>
              </a:rPr>
              <a:t> </a:t>
            </a:r>
            <a:r>
              <a:rPr dirty="0" sz="1800" b="0">
                <a:latin typeface="Calisto MT"/>
                <a:cs typeface="Calisto MT"/>
              </a:rPr>
              <a:t>met</a:t>
            </a:r>
            <a:r>
              <a:rPr dirty="0" sz="1800" spc="-40" b="0">
                <a:latin typeface="Calisto MT"/>
                <a:cs typeface="Calisto MT"/>
              </a:rPr>
              <a:t> </a:t>
            </a:r>
            <a:r>
              <a:rPr dirty="0" sz="1800" b="0">
                <a:latin typeface="Calisto MT"/>
                <a:cs typeface="Calisto MT"/>
              </a:rPr>
              <a:t>inclusion</a:t>
            </a:r>
            <a:r>
              <a:rPr dirty="0" sz="1800" spc="-45" b="0">
                <a:latin typeface="Calisto MT"/>
                <a:cs typeface="Calisto MT"/>
              </a:rPr>
              <a:t> </a:t>
            </a:r>
            <a:r>
              <a:rPr dirty="0" sz="1800" spc="-10" b="0">
                <a:latin typeface="Calisto MT"/>
                <a:cs typeface="Calisto MT"/>
              </a:rPr>
              <a:t>criteria</a:t>
            </a:r>
            <a:endParaRPr sz="1800">
              <a:latin typeface="Calisto MT"/>
              <a:cs typeface="Calisto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710612" y="1405834"/>
            <a:ext cx="4137025" cy="36957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wrap="square" lIns="0" tIns="32384" rIns="0" bIns="0" rtlCol="0" vert="horz">
            <a:spAutoFit/>
          </a:bodyPr>
          <a:lstStyle/>
          <a:p>
            <a:pPr marL="151765">
              <a:lnSpc>
                <a:spcPct val="100000"/>
              </a:lnSpc>
              <a:spcBef>
                <a:spcPts val="254"/>
              </a:spcBef>
            </a:pPr>
            <a:r>
              <a:rPr dirty="0" sz="1800">
                <a:latin typeface="Calisto MT"/>
                <a:cs typeface="Calisto MT"/>
              </a:rPr>
              <a:t>61</a:t>
            </a:r>
            <a:r>
              <a:rPr dirty="0" sz="1800" spc="-30">
                <a:latin typeface="Calisto MT"/>
                <a:cs typeface="Calisto MT"/>
              </a:rPr>
              <a:t> </a:t>
            </a:r>
            <a:r>
              <a:rPr dirty="0" sz="1800">
                <a:latin typeface="Calisto MT"/>
                <a:cs typeface="Calisto MT"/>
              </a:rPr>
              <a:t>patients</a:t>
            </a:r>
            <a:r>
              <a:rPr dirty="0" sz="1800" spc="-30">
                <a:latin typeface="Calisto MT"/>
                <a:cs typeface="Calisto MT"/>
              </a:rPr>
              <a:t> </a:t>
            </a:r>
            <a:r>
              <a:rPr dirty="0" sz="1800" spc="-10">
                <a:latin typeface="Calisto MT"/>
                <a:cs typeface="Calisto MT"/>
              </a:rPr>
              <a:t>reviewed</a:t>
            </a:r>
            <a:r>
              <a:rPr dirty="0" sz="1800" spc="-25">
                <a:latin typeface="Calisto MT"/>
                <a:cs typeface="Calisto MT"/>
              </a:rPr>
              <a:t> </a:t>
            </a:r>
            <a:r>
              <a:rPr dirty="0" sz="1800">
                <a:latin typeface="Calisto MT"/>
                <a:cs typeface="Calisto MT"/>
              </a:rPr>
              <a:t>in</a:t>
            </a:r>
            <a:r>
              <a:rPr dirty="0" sz="1800" spc="-30">
                <a:latin typeface="Calisto MT"/>
                <a:cs typeface="Calisto MT"/>
              </a:rPr>
              <a:t> </a:t>
            </a:r>
            <a:r>
              <a:rPr dirty="0" sz="1800" spc="-10">
                <a:latin typeface="Calisto MT"/>
                <a:cs typeface="Calisto MT"/>
              </a:rPr>
              <a:t>COSMIC-</a:t>
            </a:r>
            <a:r>
              <a:rPr dirty="0" sz="1800" spc="-25">
                <a:latin typeface="Calisto MT"/>
                <a:cs typeface="Calisto MT"/>
              </a:rPr>
              <a:t>MDT</a:t>
            </a:r>
            <a:endParaRPr sz="1800">
              <a:latin typeface="Calisto MT"/>
              <a:cs typeface="Calisto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710612" y="2436543"/>
            <a:ext cx="4137025" cy="36957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wrap="square" lIns="0" tIns="3238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dirty="0" sz="1800">
                <a:latin typeface="Calisto MT"/>
                <a:cs typeface="Calisto MT"/>
              </a:rPr>
              <a:t>51</a:t>
            </a:r>
            <a:r>
              <a:rPr dirty="0" sz="1800" spc="-60">
                <a:latin typeface="Calisto MT"/>
                <a:cs typeface="Calisto MT"/>
              </a:rPr>
              <a:t> </a:t>
            </a:r>
            <a:r>
              <a:rPr dirty="0" sz="1800">
                <a:latin typeface="Calisto MT"/>
                <a:cs typeface="Calisto MT"/>
              </a:rPr>
              <a:t>patients</a:t>
            </a:r>
            <a:r>
              <a:rPr dirty="0" sz="1800" spc="-60">
                <a:latin typeface="Calisto MT"/>
                <a:cs typeface="Calisto MT"/>
              </a:rPr>
              <a:t> </a:t>
            </a:r>
            <a:r>
              <a:rPr dirty="0" sz="1800">
                <a:latin typeface="Calisto MT"/>
                <a:cs typeface="Calisto MT"/>
              </a:rPr>
              <a:t>randomly</a:t>
            </a:r>
            <a:r>
              <a:rPr dirty="0" sz="1800" spc="-60">
                <a:latin typeface="Calisto MT"/>
                <a:cs typeface="Calisto MT"/>
              </a:rPr>
              <a:t> </a:t>
            </a:r>
            <a:r>
              <a:rPr dirty="0" sz="1800" spc="-10">
                <a:latin typeface="Calisto MT"/>
                <a:cs typeface="Calisto MT"/>
              </a:rPr>
              <a:t>assigned</a:t>
            </a:r>
            <a:endParaRPr sz="1800">
              <a:latin typeface="Calisto MT"/>
              <a:cs typeface="Calisto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719352" y="4288265"/>
            <a:ext cx="2171065" cy="36957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marL="246379">
              <a:lnSpc>
                <a:spcPct val="100000"/>
              </a:lnSpc>
              <a:spcBef>
                <a:spcPts val="265"/>
              </a:spcBef>
            </a:pPr>
            <a:r>
              <a:rPr dirty="0" sz="1800">
                <a:latin typeface="Calisto MT"/>
                <a:cs typeface="Calisto MT"/>
              </a:rPr>
              <a:t>25</a:t>
            </a:r>
            <a:r>
              <a:rPr dirty="0" sz="1800" spc="-40">
                <a:latin typeface="Calisto MT"/>
                <a:cs typeface="Calisto MT"/>
              </a:rPr>
              <a:t> </a:t>
            </a:r>
            <a:r>
              <a:rPr dirty="0" sz="1800">
                <a:latin typeface="Calisto MT"/>
                <a:cs typeface="Calisto MT"/>
              </a:rPr>
              <a:t>allocated</a:t>
            </a:r>
            <a:r>
              <a:rPr dirty="0" sz="1800" spc="-30">
                <a:latin typeface="Calisto MT"/>
                <a:cs typeface="Calisto MT"/>
              </a:rPr>
              <a:t> </a:t>
            </a:r>
            <a:r>
              <a:rPr dirty="0" sz="1800" spc="-25">
                <a:latin typeface="Calisto MT"/>
                <a:cs typeface="Calisto MT"/>
              </a:rPr>
              <a:t>CSR</a:t>
            </a:r>
            <a:endParaRPr sz="1800">
              <a:latin typeface="Calisto MT"/>
              <a:cs typeface="Calisto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697783" y="4290488"/>
            <a:ext cx="2171700" cy="37846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 marL="102870">
              <a:lnSpc>
                <a:spcPct val="100000"/>
              </a:lnSpc>
              <a:spcBef>
                <a:spcPts val="245"/>
              </a:spcBef>
            </a:pPr>
            <a:r>
              <a:rPr dirty="0" sz="1800">
                <a:latin typeface="Calisto MT"/>
                <a:cs typeface="Calisto MT"/>
              </a:rPr>
              <a:t>26</a:t>
            </a:r>
            <a:r>
              <a:rPr dirty="0" sz="1800" spc="-40">
                <a:latin typeface="Calisto MT"/>
                <a:cs typeface="Calisto MT"/>
              </a:rPr>
              <a:t> </a:t>
            </a:r>
            <a:r>
              <a:rPr dirty="0" sz="1800">
                <a:latin typeface="Calisto MT"/>
                <a:cs typeface="Calisto MT"/>
              </a:rPr>
              <a:t>allocated</a:t>
            </a:r>
            <a:r>
              <a:rPr dirty="0" sz="1800" spc="-30">
                <a:latin typeface="Calisto MT"/>
                <a:cs typeface="Calisto MT"/>
              </a:rPr>
              <a:t> </a:t>
            </a:r>
            <a:r>
              <a:rPr dirty="0" sz="1800" spc="-10">
                <a:latin typeface="Calisto MT"/>
                <a:cs typeface="Calisto MT"/>
              </a:rPr>
              <a:t>placebo</a:t>
            </a:r>
            <a:endParaRPr sz="1800">
              <a:latin typeface="Calisto MT"/>
              <a:cs typeface="Calisto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709697" y="5237853"/>
            <a:ext cx="2171065" cy="36957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287655">
              <a:lnSpc>
                <a:spcPct val="100000"/>
              </a:lnSpc>
              <a:spcBef>
                <a:spcPts val="250"/>
              </a:spcBef>
            </a:pPr>
            <a:r>
              <a:rPr dirty="0" sz="1800">
                <a:latin typeface="Calisto MT"/>
                <a:cs typeface="Calisto MT"/>
              </a:rPr>
              <a:t>22</a:t>
            </a:r>
            <a:r>
              <a:rPr dirty="0" sz="1800" spc="-40">
                <a:latin typeface="Calisto MT"/>
                <a:cs typeface="Calisto MT"/>
              </a:rPr>
              <a:t> </a:t>
            </a:r>
            <a:r>
              <a:rPr dirty="0" sz="1800" spc="-10">
                <a:latin typeface="Calisto MT"/>
                <a:cs typeface="Calisto MT"/>
              </a:rPr>
              <a:t>received</a:t>
            </a:r>
            <a:r>
              <a:rPr dirty="0" sz="1800" spc="-35">
                <a:latin typeface="Calisto MT"/>
                <a:cs typeface="Calisto MT"/>
              </a:rPr>
              <a:t> </a:t>
            </a:r>
            <a:r>
              <a:rPr dirty="0" sz="1800" spc="-25">
                <a:latin typeface="Calisto MT"/>
                <a:cs typeface="Calisto MT"/>
              </a:rPr>
              <a:t>CSR</a:t>
            </a:r>
            <a:endParaRPr sz="1800">
              <a:latin typeface="Calisto MT"/>
              <a:cs typeface="Calisto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697783" y="5234695"/>
            <a:ext cx="2171700" cy="37846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144145">
              <a:lnSpc>
                <a:spcPct val="100000"/>
              </a:lnSpc>
              <a:spcBef>
                <a:spcPts val="250"/>
              </a:spcBef>
            </a:pPr>
            <a:r>
              <a:rPr dirty="0" sz="1800">
                <a:latin typeface="Calisto MT"/>
                <a:cs typeface="Calisto MT"/>
              </a:rPr>
              <a:t>26</a:t>
            </a:r>
            <a:r>
              <a:rPr dirty="0" sz="1800" spc="-40">
                <a:latin typeface="Calisto MT"/>
                <a:cs typeface="Calisto MT"/>
              </a:rPr>
              <a:t> </a:t>
            </a:r>
            <a:r>
              <a:rPr dirty="0" sz="1800" spc="-10">
                <a:latin typeface="Calisto MT"/>
                <a:cs typeface="Calisto MT"/>
              </a:rPr>
              <a:t>received</a:t>
            </a:r>
            <a:r>
              <a:rPr dirty="0" sz="1800" spc="-35">
                <a:latin typeface="Calisto MT"/>
                <a:cs typeface="Calisto MT"/>
              </a:rPr>
              <a:t> </a:t>
            </a:r>
            <a:r>
              <a:rPr dirty="0" sz="1800" spc="-10">
                <a:latin typeface="Calisto MT"/>
                <a:cs typeface="Calisto MT"/>
              </a:rPr>
              <a:t>placebo</a:t>
            </a:r>
            <a:endParaRPr sz="1800">
              <a:latin typeface="Calisto MT"/>
              <a:cs typeface="Calisto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994731" y="6230065"/>
            <a:ext cx="4343400" cy="36957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marL="192405">
              <a:lnSpc>
                <a:spcPct val="100000"/>
              </a:lnSpc>
              <a:spcBef>
                <a:spcPts val="265"/>
              </a:spcBef>
            </a:pPr>
            <a:r>
              <a:rPr dirty="0" sz="1800">
                <a:latin typeface="Calisto MT"/>
                <a:cs typeface="Calisto MT"/>
              </a:rPr>
              <a:t>26</a:t>
            </a:r>
            <a:r>
              <a:rPr dirty="0" sz="1800" spc="-50">
                <a:latin typeface="Calisto MT"/>
                <a:cs typeface="Calisto MT"/>
              </a:rPr>
              <a:t> </a:t>
            </a:r>
            <a:r>
              <a:rPr dirty="0" sz="1800" spc="-10">
                <a:latin typeface="Calisto MT"/>
                <a:cs typeface="Calisto MT"/>
              </a:rPr>
              <a:t>available</a:t>
            </a:r>
            <a:r>
              <a:rPr dirty="0" sz="1800" spc="-40">
                <a:latin typeface="Calisto MT"/>
                <a:cs typeface="Calisto MT"/>
              </a:rPr>
              <a:t> </a:t>
            </a:r>
            <a:r>
              <a:rPr dirty="0" sz="1800">
                <a:latin typeface="Calisto MT"/>
                <a:cs typeface="Calisto MT"/>
              </a:rPr>
              <a:t>for</a:t>
            </a:r>
            <a:r>
              <a:rPr dirty="0" sz="1800" spc="-40">
                <a:latin typeface="Calisto MT"/>
                <a:cs typeface="Calisto MT"/>
              </a:rPr>
              <a:t> </a:t>
            </a:r>
            <a:r>
              <a:rPr dirty="0" sz="1800">
                <a:latin typeface="Calisto MT"/>
                <a:cs typeface="Calisto MT"/>
              </a:rPr>
              <a:t>intention</a:t>
            </a:r>
            <a:r>
              <a:rPr dirty="0" sz="1800" spc="-50">
                <a:latin typeface="Calisto MT"/>
                <a:cs typeface="Calisto MT"/>
              </a:rPr>
              <a:t> </a:t>
            </a:r>
            <a:r>
              <a:rPr dirty="0" sz="1800">
                <a:latin typeface="Calisto MT"/>
                <a:cs typeface="Calisto MT"/>
              </a:rPr>
              <a:t>to</a:t>
            </a:r>
            <a:r>
              <a:rPr dirty="0" sz="1800" spc="-40">
                <a:latin typeface="Calisto MT"/>
                <a:cs typeface="Calisto MT"/>
              </a:rPr>
              <a:t> </a:t>
            </a:r>
            <a:r>
              <a:rPr dirty="0" sz="1800">
                <a:latin typeface="Calisto MT"/>
                <a:cs typeface="Calisto MT"/>
              </a:rPr>
              <a:t>treat</a:t>
            </a:r>
            <a:r>
              <a:rPr dirty="0" sz="1800" spc="-45">
                <a:latin typeface="Calisto MT"/>
                <a:cs typeface="Calisto MT"/>
              </a:rPr>
              <a:t> </a:t>
            </a:r>
            <a:r>
              <a:rPr dirty="0" sz="1800" spc="-10">
                <a:latin typeface="Calisto MT"/>
                <a:cs typeface="Calisto MT"/>
              </a:rPr>
              <a:t>analysis</a:t>
            </a:r>
            <a:endParaRPr sz="1800">
              <a:latin typeface="Calisto MT"/>
              <a:cs typeface="Calisto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282704" y="6230065"/>
            <a:ext cx="4343400" cy="36957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marL="192405">
              <a:lnSpc>
                <a:spcPct val="100000"/>
              </a:lnSpc>
              <a:spcBef>
                <a:spcPts val="265"/>
              </a:spcBef>
            </a:pPr>
            <a:r>
              <a:rPr dirty="0" sz="1800">
                <a:latin typeface="Calisto MT"/>
                <a:cs typeface="Calisto MT"/>
              </a:rPr>
              <a:t>24</a:t>
            </a:r>
            <a:r>
              <a:rPr dirty="0" sz="1800" spc="-50">
                <a:latin typeface="Calisto MT"/>
                <a:cs typeface="Calisto MT"/>
              </a:rPr>
              <a:t> </a:t>
            </a:r>
            <a:r>
              <a:rPr dirty="0" sz="1800" spc="-10">
                <a:latin typeface="Calisto MT"/>
                <a:cs typeface="Calisto MT"/>
              </a:rPr>
              <a:t>available</a:t>
            </a:r>
            <a:r>
              <a:rPr dirty="0" sz="1800" spc="-40">
                <a:latin typeface="Calisto MT"/>
                <a:cs typeface="Calisto MT"/>
              </a:rPr>
              <a:t> </a:t>
            </a:r>
            <a:r>
              <a:rPr dirty="0" sz="1800">
                <a:latin typeface="Calisto MT"/>
                <a:cs typeface="Calisto MT"/>
              </a:rPr>
              <a:t>for</a:t>
            </a:r>
            <a:r>
              <a:rPr dirty="0" sz="1800" spc="-40">
                <a:latin typeface="Calisto MT"/>
                <a:cs typeface="Calisto MT"/>
              </a:rPr>
              <a:t> </a:t>
            </a:r>
            <a:r>
              <a:rPr dirty="0" sz="1800">
                <a:latin typeface="Calisto MT"/>
                <a:cs typeface="Calisto MT"/>
              </a:rPr>
              <a:t>intention</a:t>
            </a:r>
            <a:r>
              <a:rPr dirty="0" sz="1800" spc="-50">
                <a:latin typeface="Calisto MT"/>
                <a:cs typeface="Calisto MT"/>
              </a:rPr>
              <a:t> </a:t>
            </a:r>
            <a:r>
              <a:rPr dirty="0" sz="1800">
                <a:latin typeface="Calisto MT"/>
                <a:cs typeface="Calisto MT"/>
              </a:rPr>
              <a:t>to</a:t>
            </a:r>
            <a:r>
              <a:rPr dirty="0" sz="1800" spc="-40">
                <a:latin typeface="Calisto MT"/>
                <a:cs typeface="Calisto MT"/>
              </a:rPr>
              <a:t> </a:t>
            </a:r>
            <a:r>
              <a:rPr dirty="0" sz="1800">
                <a:latin typeface="Calisto MT"/>
                <a:cs typeface="Calisto MT"/>
              </a:rPr>
              <a:t>treat</a:t>
            </a:r>
            <a:r>
              <a:rPr dirty="0" sz="1800" spc="-45">
                <a:latin typeface="Calisto MT"/>
                <a:cs typeface="Calisto MT"/>
              </a:rPr>
              <a:t> </a:t>
            </a:r>
            <a:r>
              <a:rPr dirty="0" sz="1800" spc="-10">
                <a:latin typeface="Calisto MT"/>
                <a:cs typeface="Calisto MT"/>
              </a:rPr>
              <a:t>analysis</a:t>
            </a:r>
            <a:endParaRPr sz="1800">
              <a:latin typeface="Calisto MT"/>
              <a:cs typeface="Calisto M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63310" y="4639372"/>
            <a:ext cx="2912110" cy="52324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wrap="square" lIns="0" tIns="29209" rIns="0" bIns="0" rtlCol="0" vert="horz">
            <a:spAutoFit/>
          </a:bodyPr>
          <a:lstStyle/>
          <a:p>
            <a:pPr marL="90805" marR="92075">
              <a:lnSpc>
                <a:spcPct val="101400"/>
              </a:lnSpc>
              <a:spcBef>
                <a:spcPts val="229"/>
              </a:spcBef>
            </a:pPr>
            <a:r>
              <a:rPr dirty="0" sz="1400">
                <a:latin typeface="Calisto MT"/>
                <a:cs typeface="Calisto MT"/>
              </a:rPr>
              <a:t>2</a:t>
            </a:r>
            <a:r>
              <a:rPr dirty="0" sz="1400" spc="-35">
                <a:latin typeface="Calisto MT"/>
                <a:cs typeface="Calisto MT"/>
              </a:rPr>
              <a:t> </a:t>
            </a:r>
            <a:r>
              <a:rPr dirty="0" sz="1400">
                <a:latin typeface="Calisto MT"/>
                <a:cs typeface="Calisto MT"/>
              </a:rPr>
              <a:t>embolisations:</a:t>
            </a:r>
            <a:r>
              <a:rPr dirty="0" sz="1400" spc="-35">
                <a:latin typeface="Calisto MT"/>
                <a:cs typeface="Calisto MT"/>
              </a:rPr>
              <a:t> </a:t>
            </a:r>
            <a:r>
              <a:rPr dirty="0" sz="1400">
                <a:latin typeface="Calisto MT"/>
                <a:cs typeface="Calisto MT"/>
              </a:rPr>
              <a:t>1</a:t>
            </a:r>
            <a:r>
              <a:rPr dirty="0" sz="1400" spc="-30">
                <a:latin typeface="Calisto MT"/>
                <a:cs typeface="Calisto MT"/>
              </a:rPr>
              <a:t> </a:t>
            </a:r>
            <a:r>
              <a:rPr dirty="0" sz="1400">
                <a:latin typeface="Calisto MT"/>
                <a:cs typeface="Calisto MT"/>
              </a:rPr>
              <a:t>remained</a:t>
            </a:r>
            <a:r>
              <a:rPr dirty="0" sz="1400" spc="-25">
                <a:latin typeface="Calisto MT"/>
                <a:cs typeface="Calisto MT"/>
              </a:rPr>
              <a:t> </a:t>
            </a:r>
            <a:r>
              <a:rPr dirty="0" sz="1400" spc="-10">
                <a:latin typeface="Calisto MT"/>
                <a:cs typeface="Calisto MT"/>
              </a:rPr>
              <a:t>blinded </a:t>
            </a:r>
            <a:r>
              <a:rPr dirty="0" sz="1400">
                <a:latin typeface="Calisto MT"/>
                <a:cs typeface="Calisto MT"/>
              </a:rPr>
              <a:t>1 not</a:t>
            </a:r>
            <a:r>
              <a:rPr dirty="0" sz="1400" spc="5">
                <a:latin typeface="Calisto MT"/>
                <a:cs typeface="Calisto MT"/>
              </a:rPr>
              <a:t> </a:t>
            </a:r>
            <a:r>
              <a:rPr dirty="0" sz="1400" spc="-10">
                <a:latin typeface="Calisto MT"/>
                <a:cs typeface="Calisto MT"/>
              </a:rPr>
              <a:t>successfully</a:t>
            </a:r>
            <a:r>
              <a:rPr dirty="0" sz="1400">
                <a:latin typeface="Calisto MT"/>
                <a:cs typeface="Calisto MT"/>
              </a:rPr>
              <a:t> </a:t>
            </a:r>
            <a:r>
              <a:rPr dirty="0" sz="1400" spc="-10">
                <a:latin typeface="Calisto MT"/>
                <a:cs typeface="Calisto MT"/>
              </a:rPr>
              <a:t>implanted</a:t>
            </a:r>
            <a:endParaRPr sz="1400">
              <a:latin typeface="Calisto MT"/>
              <a:cs typeface="Calisto M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290212" y="893616"/>
            <a:ext cx="2692400" cy="36957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3019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59"/>
              </a:spcBef>
            </a:pPr>
            <a:r>
              <a:rPr dirty="0" sz="1800">
                <a:latin typeface="Calisto MT"/>
                <a:cs typeface="Calisto MT"/>
              </a:rPr>
              <a:t>148</a:t>
            </a:r>
            <a:r>
              <a:rPr dirty="0" sz="1800" spc="-45">
                <a:latin typeface="Calisto MT"/>
                <a:cs typeface="Calisto MT"/>
              </a:rPr>
              <a:t> </a:t>
            </a:r>
            <a:r>
              <a:rPr dirty="0" sz="1800">
                <a:latin typeface="Calisto MT"/>
                <a:cs typeface="Calisto MT"/>
              </a:rPr>
              <a:t>patients</a:t>
            </a:r>
            <a:r>
              <a:rPr dirty="0" sz="1800" spc="-40">
                <a:latin typeface="Calisto MT"/>
                <a:cs typeface="Calisto MT"/>
              </a:rPr>
              <a:t> </a:t>
            </a:r>
            <a:r>
              <a:rPr dirty="0" sz="1800" spc="-10">
                <a:latin typeface="Calisto MT"/>
                <a:cs typeface="Calisto MT"/>
              </a:rPr>
              <a:t>excluded</a:t>
            </a:r>
            <a:endParaRPr sz="1800">
              <a:latin typeface="Calisto MT"/>
              <a:cs typeface="Calisto M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295787" y="1899464"/>
            <a:ext cx="2692400" cy="36957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3019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59"/>
              </a:spcBef>
            </a:pPr>
            <a:r>
              <a:rPr dirty="0" sz="1800">
                <a:latin typeface="Calisto MT"/>
                <a:cs typeface="Calisto MT"/>
              </a:rPr>
              <a:t>10</a:t>
            </a:r>
            <a:r>
              <a:rPr dirty="0" sz="1800" spc="-40">
                <a:latin typeface="Calisto MT"/>
                <a:cs typeface="Calisto MT"/>
              </a:rPr>
              <a:t> </a:t>
            </a:r>
            <a:r>
              <a:rPr dirty="0" sz="1800">
                <a:latin typeface="Calisto MT"/>
                <a:cs typeface="Calisto MT"/>
              </a:rPr>
              <a:t>patients</a:t>
            </a:r>
            <a:r>
              <a:rPr dirty="0" sz="1800" spc="-35">
                <a:latin typeface="Calisto MT"/>
                <a:cs typeface="Calisto MT"/>
              </a:rPr>
              <a:t> </a:t>
            </a:r>
            <a:r>
              <a:rPr dirty="0" sz="1800" spc="-10">
                <a:latin typeface="Calisto MT"/>
                <a:cs typeface="Calisto MT"/>
              </a:rPr>
              <a:t>excluded</a:t>
            </a:r>
            <a:endParaRPr sz="1800">
              <a:latin typeface="Calisto MT"/>
              <a:cs typeface="Calisto MT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6756946" y="755916"/>
            <a:ext cx="2538095" cy="648335"/>
          </a:xfrm>
          <a:custGeom>
            <a:avLst/>
            <a:gdLst/>
            <a:ahLst/>
            <a:cxnLst/>
            <a:rect l="l" t="t" r="r" b="b"/>
            <a:pathLst>
              <a:path w="2538095" h="648335">
                <a:moveTo>
                  <a:pt x="76200" y="571817"/>
                </a:moveTo>
                <a:lnTo>
                  <a:pt x="41275" y="571804"/>
                </a:lnTo>
                <a:lnTo>
                  <a:pt x="41440" y="12"/>
                </a:lnTo>
                <a:lnTo>
                  <a:pt x="35090" y="0"/>
                </a:lnTo>
                <a:lnTo>
                  <a:pt x="34925" y="571792"/>
                </a:lnTo>
                <a:lnTo>
                  <a:pt x="0" y="571792"/>
                </a:lnTo>
                <a:lnTo>
                  <a:pt x="38087" y="648004"/>
                </a:lnTo>
                <a:lnTo>
                  <a:pt x="69850" y="584504"/>
                </a:lnTo>
                <a:lnTo>
                  <a:pt x="76200" y="571817"/>
                </a:lnTo>
                <a:close/>
              </a:path>
              <a:path w="2538095" h="648335">
                <a:moveTo>
                  <a:pt x="2537891" y="308419"/>
                </a:moveTo>
                <a:lnTo>
                  <a:pt x="2531541" y="305244"/>
                </a:lnTo>
                <a:lnTo>
                  <a:pt x="2461691" y="270319"/>
                </a:lnTo>
                <a:lnTo>
                  <a:pt x="2461691" y="305244"/>
                </a:lnTo>
                <a:lnTo>
                  <a:pt x="45745" y="305244"/>
                </a:lnTo>
                <a:lnTo>
                  <a:pt x="45745" y="311594"/>
                </a:lnTo>
                <a:lnTo>
                  <a:pt x="2461691" y="311594"/>
                </a:lnTo>
                <a:lnTo>
                  <a:pt x="2461691" y="346519"/>
                </a:lnTo>
                <a:lnTo>
                  <a:pt x="2531541" y="311594"/>
                </a:lnTo>
                <a:lnTo>
                  <a:pt x="2537891" y="3084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6764617" y="1779320"/>
            <a:ext cx="2538095" cy="648335"/>
          </a:xfrm>
          <a:custGeom>
            <a:avLst/>
            <a:gdLst/>
            <a:ahLst/>
            <a:cxnLst/>
            <a:rect l="l" t="t" r="r" b="b"/>
            <a:pathLst>
              <a:path w="2538095" h="648335">
                <a:moveTo>
                  <a:pt x="76200" y="571817"/>
                </a:moveTo>
                <a:lnTo>
                  <a:pt x="41275" y="571804"/>
                </a:lnTo>
                <a:lnTo>
                  <a:pt x="41440" y="0"/>
                </a:lnTo>
                <a:lnTo>
                  <a:pt x="35090" y="0"/>
                </a:lnTo>
                <a:lnTo>
                  <a:pt x="34925" y="571792"/>
                </a:lnTo>
                <a:lnTo>
                  <a:pt x="0" y="571792"/>
                </a:lnTo>
                <a:lnTo>
                  <a:pt x="38074" y="648004"/>
                </a:lnTo>
                <a:lnTo>
                  <a:pt x="69850" y="584504"/>
                </a:lnTo>
                <a:lnTo>
                  <a:pt x="76200" y="571817"/>
                </a:lnTo>
                <a:close/>
              </a:path>
              <a:path w="2538095" h="648335">
                <a:moveTo>
                  <a:pt x="2537891" y="308419"/>
                </a:moveTo>
                <a:lnTo>
                  <a:pt x="2531541" y="305244"/>
                </a:lnTo>
                <a:lnTo>
                  <a:pt x="2461691" y="270319"/>
                </a:lnTo>
                <a:lnTo>
                  <a:pt x="2461691" y="305244"/>
                </a:lnTo>
                <a:lnTo>
                  <a:pt x="45745" y="305244"/>
                </a:lnTo>
                <a:lnTo>
                  <a:pt x="45745" y="311594"/>
                </a:lnTo>
                <a:lnTo>
                  <a:pt x="2461691" y="311594"/>
                </a:lnTo>
                <a:lnTo>
                  <a:pt x="2461691" y="346519"/>
                </a:lnTo>
                <a:lnTo>
                  <a:pt x="2531541" y="311594"/>
                </a:lnTo>
                <a:lnTo>
                  <a:pt x="2537891" y="3084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6" name="object 16" descr=""/>
          <p:cNvGrpSpPr/>
          <p:nvPr/>
        </p:nvGrpSpPr>
        <p:grpSpPr>
          <a:xfrm>
            <a:off x="4727610" y="2810083"/>
            <a:ext cx="4161154" cy="1478280"/>
            <a:chOff x="4727610" y="2810083"/>
            <a:chExt cx="4161154" cy="1478280"/>
          </a:xfrm>
        </p:grpSpPr>
        <p:sp>
          <p:nvSpPr>
            <p:cNvPr id="17" name="object 17" descr=""/>
            <p:cNvSpPr/>
            <p:nvPr/>
          </p:nvSpPr>
          <p:spPr>
            <a:xfrm>
              <a:off x="6807189" y="2810083"/>
              <a:ext cx="0" cy="895350"/>
            </a:xfrm>
            <a:custGeom>
              <a:avLst/>
              <a:gdLst/>
              <a:ahLst/>
              <a:cxnLst/>
              <a:rect l="l" t="t" r="r" b="b"/>
              <a:pathLst>
                <a:path w="0" h="895350">
                  <a:moveTo>
                    <a:pt x="0" y="0"/>
                  </a:moveTo>
                  <a:lnTo>
                    <a:pt x="1" y="894879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812870" y="3698436"/>
              <a:ext cx="2037714" cy="0"/>
            </a:xfrm>
            <a:custGeom>
              <a:avLst/>
              <a:gdLst/>
              <a:ahLst/>
              <a:cxnLst/>
              <a:rect l="l" t="t" r="r" b="b"/>
              <a:pathLst>
                <a:path w="2037715" h="0">
                  <a:moveTo>
                    <a:pt x="0" y="0"/>
                  </a:moveTo>
                  <a:lnTo>
                    <a:pt x="2037600" y="1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765709" y="3699892"/>
              <a:ext cx="2037714" cy="0"/>
            </a:xfrm>
            <a:custGeom>
              <a:avLst/>
              <a:gdLst/>
              <a:ahLst/>
              <a:cxnLst/>
              <a:rect l="l" t="t" r="r" b="b"/>
              <a:pathLst>
                <a:path w="2037715" h="0">
                  <a:moveTo>
                    <a:pt x="0" y="0"/>
                  </a:moveTo>
                  <a:lnTo>
                    <a:pt x="2037600" y="1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727600" y="3694823"/>
              <a:ext cx="4161154" cy="593725"/>
            </a:xfrm>
            <a:custGeom>
              <a:avLst/>
              <a:gdLst/>
              <a:ahLst/>
              <a:cxnLst/>
              <a:rect l="l" t="t" r="r" b="b"/>
              <a:pathLst>
                <a:path w="4161154" h="593725">
                  <a:moveTo>
                    <a:pt x="76200" y="517245"/>
                  </a:moveTo>
                  <a:lnTo>
                    <a:pt x="41275" y="517245"/>
                  </a:lnTo>
                  <a:lnTo>
                    <a:pt x="41275" y="13195"/>
                  </a:lnTo>
                  <a:lnTo>
                    <a:pt x="34925" y="13195"/>
                  </a:lnTo>
                  <a:lnTo>
                    <a:pt x="34925" y="517245"/>
                  </a:lnTo>
                  <a:lnTo>
                    <a:pt x="0" y="517245"/>
                  </a:lnTo>
                  <a:lnTo>
                    <a:pt x="38100" y="593445"/>
                  </a:lnTo>
                  <a:lnTo>
                    <a:pt x="69850" y="529945"/>
                  </a:lnTo>
                  <a:lnTo>
                    <a:pt x="76200" y="517245"/>
                  </a:lnTo>
                  <a:close/>
                </a:path>
                <a:path w="4161154" h="593725">
                  <a:moveTo>
                    <a:pt x="4160964" y="504050"/>
                  </a:moveTo>
                  <a:lnTo>
                    <a:pt x="4126039" y="504050"/>
                  </a:lnTo>
                  <a:lnTo>
                    <a:pt x="4126039" y="0"/>
                  </a:lnTo>
                  <a:lnTo>
                    <a:pt x="4119689" y="0"/>
                  </a:lnTo>
                  <a:lnTo>
                    <a:pt x="4119689" y="504050"/>
                  </a:lnTo>
                  <a:lnTo>
                    <a:pt x="4084764" y="504050"/>
                  </a:lnTo>
                  <a:lnTo>
                    <a:pt x="4122864" y="580250"/>
                  </a:lnTo>
                  <a:lnTo>
                    <a:pt x="4154614" y="516750"/>
                  </a:lnTo>
                  <a:lnTo>
                    <a:pt x="4160964" y="504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/>
          <p:nvPr/>
        </p:nvSpPr>
        <p:spPr>
          <a:xfrm>
            <a:off x="4731944" y="4674056"/>
            <a:ext cx="76200" cy="563880"/>
          </a:xfrm>
          <a:custGeom>
            <a:avLst/>
            <a:gdLst/>
            <a:ahLst/>
            <a:cxnLst/>
            <a:rect l="l" t="t" r="r" b="b"/>
            <a:pathLst>
              <a:path w="76200" h="563879">
                <a:moveTo>
                  <a:pt x="76200" y="487451"/>
                </a:moveTo>
                <a:lnTo>
                  <a:pt x="41275" y="487451"/>
                </a:lnTo>
                <a:lnTo>
                  <a:pt x="41275" y="0"/>
                </a:lnTo>
                <a:lnTo>
                  <a:pt x="34925" y="0"/>
                </a:lnTo>
                <a:lnTo>
                  <a:pt x="34925" y="215150"/>
                </a:lnTo>
                <a:lnTo>
                  <a:pt x="34925" y="487451"/>
                </a:lnTo>
                <a:lnTo>
                  <a:pt x="0" y="487451"/>
                </a:lnTo>
                <a:lnTo>
                  <a:pt x="38100" y="563651"/>
                </a:lnTo>
                <a:lnTo>
                  <a:pt x="69850" y="500151"/>
                </a:lnTo>
                <a:lnTo>
                  <a:pt x="76200" y="4874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8808946" y="4661049"/>
            <a:ext cx="76200" cy="563880"/>
          </a:xfrm>
          <a:custGeom>
            <a:avLst/>
            <a:gdLst/>
            <a:ahLst/>
            <a:cxnLst/>
            <a:rect l="l" t="t" r="r" b="b"/>
            <a:pathLst>
              <a:path w="76200" h="563879">
                <a:moveTo>
                  <a:pt x="34925" y="487456"/>
                </a:moveTo>
                <a:lnTo>
                  <a:pt x="0" y="487456"/>
                </a:lnTo>
                <a:lnTo>
                  <a:pt x="38100" y="563656"/>
                </a:lnTo>
                <a:lnTo>
                  <a:pt x="69850" y="500156"/>
                </a:lnTo>
                <a:lnTo>
                  <a:pt x="34925" y="500156"/>
                </a:lnTo>
                <a:lnTo>
                  <a:pt x="34925" y="487456"/>
                </a:lnTo>
                <a:close/>
              </a:path>
              <a:path w="76200" h="563879">
                <a:moveTo>
                  <a:pt x="41276" y="0"/>
                </a:moveTo>
                <a:lnTo>
                  <a:pt x="34926" y="0"/>
                </a:lnTo>
                <a:lnTo>
                  <a:pt x="34925" y="500156"/>
                </a:lnTo>
                <a:lnTo>
                  <a:pt x="41275" y="500156"/>
                </a:lnTo>
                <a:lnTo>
                  <a:pt x="41276" y="0"/>
                </a:lnTo>
                <a:close/>
              </a:path>
              <a:path w="76200" h="563879">
                <a:moveTo>
                  <a:pt x="76200" y="487456"/>
                </a:moveTo>
                <a:lnTo>
                  <a:pt x="41275" y="487456"/>
                </a:lnTo>
                <a:lnTo>
                  <a:pt x="41275" y="500156"/>
                </a:lnTo>
                <a:lnTo>
                  <a:pt x="69850" y="500156"/>
                </a:lnTo>
                <a:lnTo>
                  <a:pt x="76200" y="4874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 descr=""/>
          <p:cNvGrpSpPr/>
          <p:nvPr/>
        </p:nvGrpSpPr>
        <p:grpSpPr>
          <a:xfrm>
            <a:off x="2142742" y="5200851"/>
            <a:ext cx="2672080" cy="1017905"/>
            <a:chOff x="2142742" y="5200851"/>
            <a:chExt cx="2672080" cy="1017905"/>
          </a:xfrm>
        </p:grpSpPr>
        <p:sp>
          <p:nvSpPr>
            <p:cNvPr id="24" name="object 24" descr=""/>
            <p:cNvSpPr/>
            <p:nvPr/>
          </p:nvSpPr>
          <p:spPr>
            <a:xfrm>
              <a:off x="2145906" y="5601360"/>
              <a:ext cx="2668905" cy="617220"/>
            </a:xfrm>
            <a:custGeom>
              <a:avLst/>
              <a:gdLst/>
              <a:ahLst/>
              <a:cxnLst/>
              <a:rect l="l" t="t" r="r" b="b"/>
              <a:pathLst>
                <a:path w="2668904" h="617220">
                  <a:moveTo>
                    <a:pt x="50800" y="295719"/>
                  </a:moveTo>
                  <a:lnTo>
                    <a:pt x="0" y="295719"/>
                  </a:lnTo>
                  <a:lnTo>
                    <a:pt x="0" y="302069"/>
                  </a:lnTo>
                  <a:lnTo>
                    <a:pt x="50800" y="302069"/>
                  </a:lnTo>
                  <a:lnTo>
                    <a:pt x="50800" y="295719"/>
                  </a:lnTo>
                  <a:close/>
                </a:path>
                <a:path w="2668904" h="617220">
                  <a:moveTo>
                    <a:pt x="76200" y="295719"/>
                  </a:moveTo>
                  <a:lnTo>
                    <a:pt x="69850" y="295719"/>
                  </a:lnTo>
                  <a:lnTo>
                    <a:pt x="69850" y="302069"/>
                  </a:lnTo>
                  <a:lnTo>
                    <a:pt x="76200" y="302069"/>
                  </a:lnTo>
                  <a:lnTo>
                    <a:pt x="76200" y="295719"/>
                  </a:lnTo>
                  <a:close/>
                </a:path>
                <a:path w="2668904" h="617220">
                  <a:moveTo>
                    <a:pt x="146050" y="295719"/>
                  </a:moveTo>
                  <a:lnTo>
                    <a:pt x="95250" y="295719"/>
                  </a:lnTo>
                  <a:lnTo>
                    <a:pt x="95250" y="302069"/>
                  </a:lnTo>
                  <a:lnTo>
                    <a:pt x="146050" y="302069"/>
                  </a:lnTo>
                  <a:lnTo>
                    <a:pt x="146050" y="295719"/>
                  </a:lnTo>
                  <a:close/>
                </a:path>
                <a:path w="2668904" h="617220">
                  <a:moveTo>
                    <a:pt x="171450" y="295719"/>
                  </a:moveTo>
                  <a:lnTo>
                    <a:pt x="165100" y="295719"/>
                  </a:lnTo>
                  <a:lnTo>
                    <a:pt x="165100" y="302069"/>
                  </a:lnTo>
                  <a:lnTo>
                    <a:pt x="171450" y="302069"/>
                  </a:lnTo>
                  <a:lnTo>
                    <a:pt x="171450" y="295719"/>
                  </a:lnTo>
                  <a:close/>
                </a:path>
                <a:path w="2668904" h="617220">
                  <a:moveTo>
                    <a:pt x="241300" y="295719"/>
                  </a:moveTo>
                  <a:lnTo>
                    <a:pt x="190500" y="295719"/>
                  </a:lnTo>
                  <a:lnTo>
                    <a:pt x="190500" y="302069"/>
                  </a:lnTo>
                  <a:lnTo>
                    <a:pt x="241300" y="302069"/>
                  </a:lnTo>
                  <a:lnTo>
                    <a:pt x="241300" y="295719"/>
                  </a:lnTo>
                  <a:close/>
                </a:path>
                <a:path w="2668904" h="617220">
                  <a:moveTo>
                    <a:pt x="266700" y="295719"/>
                  </a:moveTo>
                  <a:lnTo>
                    <a:pt x="260350" y="295719"/>
                  </a:lnTo>
                  <a:lnTo>
                    <a:pt x="260350" y="302069"/>
                  </a:lnTo>
                  <a:lnTo>
                    <a:pt x="266700" y="302069"/>
                  </a:lnTo>
                  <a:lnTo>
                    <a:pt x="266700" y="295719"/>
                  </a:lnTo>
                  <a:close/>
                </a:path>
                <a:path w="2668904" h="617220">
                  <a:moveTo>
                    <a:pt x="336550" y="295719"/>
                  </a:moveTo>
                  <a:lnTo>
                    <a:pt x="285750" y="295719"/>
                  </a:lnTo>
                  <a:lnTo>
                    <a:pt x="285750" y="302069"/>
                  </a:lnTo>
                  <a:lnTo>
                    <a:pt x="336550" y="302069"/>
                  </a:lnTo>
                  <a:lnTo>
                    <a:pt x="336550" y="295719"/>
                  </a:lnTo>
                  <a:close/>
                </a:path>
                <a:path w="2668904" h="617220">
                  <a:moveTo>
                    <a:pt x="361950" y="295719"/>
                  </a:moveTo>
                  <a:lnTo>
                    <a:pt x="355600" y="295719"/>
                  </a:lnTo>
                  <a:lnTo>
                    <a:pt x="355600" y="302069"/>
                  </a:lnTo>
                  <a:lnTo>
                    <a:pt x="361950" y="302069"/>
                  </a:lnTo>
                  <a:lnTo>
                    <a:pt x="361950" y="295719"/>
                  </a:lnTo>
                  <a:close/>
                </a:path>
                <a:path w="2668904" h="617220">
                  <a:moveTo>
                    <a:pt x="431800" y="295719"/>
                  </a:moveTo>
                  <a:lnTo>
                    <a:pt x="381000" y="295719"/>
                  </a:lnTo>
                  <a:lnTo>
                    <a:pt x="381000" y="302069"/>
                  </a:lnTo>
                  <a:lnTo>
                    <a:pt x="431800" y="302069"/>
                  </a:lnTo>
                  <a:lnTo>
                    <a:pt x="431800" y="295719"/>
                  </a:lnTo>
                  <a:close/>
                </a:path>
                <a:path w="2668904" h="617220">
                  <a:moveTo>
                    <a:pt x="457200" y="295732"/>
                  </a:moveTo>
                  <a:lnTo>
                    <a:pt x="450850" y="295732"/>
                  </a:lnTo>
                  <a:lnTo>
                    <a:pt x="450850" y="302082"/>
                  </a:lnTo>
                  <a:lnTo>
                    <a:pt x="457200" y="302082"/>
                  </a:lnTo>
                  <a:lnTo>
                    <a:pt x="457200" y="295732"/>
                  </a:lnTo>
                  <a:close/>
                </a:path>
                <a:path w="2668904" h="617220">
                  <a:moveTo>
                    <a:pt x="527050" y="295732"/>
                  </a:moveTo>
                  <a:lnTo>
                    <a:pt x="476250" y="295732"/>
                  </a:lnTo>
                  <a:lnTo>
                    <a:pt x="476250" y="302082"/>
                  </a:lnTo>
                  <a:lnTo>
                    <a:pt x="527050" y="302082"/>
                  </a:lnTo>
                  <a:lnTo>
                    <a:pt x="527050" y="295732"/>
                  </a:lnTo>
                  <a:close/>
                </a:path>
                <a:path w="2668904" h="617220">
                  <a:moveTo>
                    <a:pt x="552450" y="295732"/>
                  </a:moveTo>
                  <a:lnTo>
                    <a:pt x="546100" y="295732"/>
                  </a:lnTo>
                  <a:lnTo>
                    <a:pt x="546100" y="302082"/>
                  </a:lnTo>
                  <a:lnTo>
                    <a:pt x="552450" y="302082"/>
                  </a:lnTo>
                  <a:lnTo>
                    <a:pt x="552450" y="295732"/>
                  </a:lnTo>
                  <a:close/>
                </a:path>
                <a:path w="2668904" h="617220">
                  <a:moveTo>
                    <a:pt x="622300" y="295732"/>
                  </a:moveTo>
                  <a:lnTo>
                    <a:pt x="571500" y="295732"/>
                  </a:lnTo>
                  <a:lnTo>
                    <a:pt x="571500" y="302082"/>
                  </a:lnTo>
                  <a:lnTo>
                    <a:pt x="622300" y="302082"/>
                  </a:lnTo>
                  <a:lnTo>
                    <a:pt x="622300" y="295732"/>
                  </a:lnTo>
                  <a:close/>
                </a:path>
                <a:path w="2668904" h="617220">
                  <a:moveTo>
                    <a:pt x="647700" y="295732"/>
                  </a:moveTo>
                  <a:lnTo>
                    <a:pt x="641350" y="295732"/>
                  </a:lnTo>
                  <a:lnTo>
                    <a:pt x="641350" y="302082"/>
                  </a:lnTo>
                  <a:lnTo>
                    <a:pt x="647700" y="302082"/>
                  </a:lnTo>
                  <a:lnTo>
                    <a:pt x="647700" y="295732"/>
                  </a:lnTo>
                  <a:close/>
                </a:path>
                <a:path w="2668904" h="617220">
                  <a:moveTo>
                    <a:pt x="717550" y="295732"/>
                  </a:moveTo>
                  <a:lnTo>
                    <a:pt x="666750" y="295732"/>
                  </a:lnTo>
                  <a:lnTo>
                    <a:pt x="666750" y="302082"/>
                  </a:lnTo>
                  <a:lnTo>
                    <a:pt x="717550" y="302082"/>
                  </a:lnTo>
                  <a:lnTo>
                    <a:pt x="717550" y="295732"/>
                  </a:lnTo>
                  <a:close/>
                </a:path>
                <a:path w="2668904" h="617220">
                  <a:moveTo>
                    <a:pt x="742950" y="295732"/>
                  </a:moveTo>
                  <a:lnTo>
                    <a:pt x="736600" y="295732"/>
                  </a:lnTo>
                  <a:lnTo>
                    <a:pt x="736600" y="302082"/>
                  </a:lnTo>
                  <a:lnTo>
                    <a:pt x="742950" y="302082"/>
                  </a:lnTo>
                  <a:lnTo>
                    <a:pt x="742950" y="295732"/>
                  </a:lnTo>
                  <a:close/>
                </a:path>
                <a:path w="2668904" h="617220">
                  <a:moveTo>
                    <a:pt x="812800" y="295732"/>
                  </a:moveTo>
                  <a:lnTo>
                    <a:pt x="762000" y="295732"/>
                  </a:lnTo>
                  <a:lnTo>
                    <a:pt x="762000" y="302082"/>
                  </a:lnTo>
                  <a:lnTo>
                    <a:pt x="812800" y="302082"/>
                  </a:lnTo>
                  <a:lnTo>
                    <a:pt x="812800" y="295732"/>
                  </a:lnTo>
                  <a:close/>
                </a:path>
                <a:path w="2668904" h="617220">
                  <a:moveTo>
                    <a:pt x="838200" y="295732"/>
                  </a:moveTo>
                  <a:lnTo>
                    <a:pt x="831850" y="295732"/>
                  </a:lnTo>
                  <a:lnTo>
                    <a:pt x="831850" y="302082"/>
                  </a:lnTo>
                  <a:lnTo>
                    <a:pt x="838200" y="302082"/>
                  </a:lnTo>
                  <a:lnTo>
                    <a:pt x="838200" y="295732"/>
                  </a:lnTo>
                  <a:close/>
                </a:path>
                <a:path w="2668904" h="617220">
                  <a:moveTo>
                    <a:pt x="908050" y="295732"/>
                  </a:moveTo>
                  <a:lnTo>
                    <a:pt x="857250" y="295732"/>
                  </a:lnTo>
                  <a:lnTo>
                    <a:pt x="857250" y="302082"/>
                  </a:lnTo>
                  <a:lnTo>
                    <a:pt x="908050" y="302082"/>
                  </a:lnTo>
                  <a:lnTo>
                    <a:pt x="908050" y="295732"/>
                  </a:lnTo>
                  <a:close/>
                </a:path>
                <a:path w="2668904" h="617220">
                  <a:moveTo>
                    <a:pt x="933450" y="295732"/>
                  </a:moveTo>
                  <a:lnTo>
                    <a:pt x="927100" y="295732"/>
                  </a:lnTo>
                  <a:lnTo>
                    <a:pt x="927100" y="302082"/>
                  </a:lnTo>
                  <a:lnTo>
                    <a:pt x="933450" y="302082"/>
                  </a:lnTo>
                  <a:lnTo>
                    <a:pt x="933450" y="295732"/>
                  </a:lnTo>
                  <a:close/>
                </a:path>
                <a:path w="2668904" h="617220">
                  <a:moveTo>
                    <a:pt x="1003300" y="295732"/>
                  </a:moveTo>
                  <a:lnTo>
                    <a:pt x="952500" y="295732"/>
                  </a:lnTo>
                  <a:lnTo>
                    <a:pt x="952500" y="302082"/>
                  </a:lnTo>
                  <a:lnTo>
                    <a:pt x="1003300" y="302082"/>
                  </a:lnTo>
                  <a:lnTo>
                    <a:pt x="1003300" y="295732"/>
                  </a:lnTo>
                  <a:close/>
                </a:path>
                <a:path w="2668904" h="617220">
                  <a:moveTo>
                    <a:pt x="1028700" y="295732"/>
                  </a:moveTo>
                  <a:lnTo>
                    <a:pt x="1022350" y="295732"/>
                  </a:lnTo>
                  <a:lnTo>
                    <a:pt x="1022350" y="302082"/>
                  </a:lnTo>
                  <a:lnTo>
                    <a:pt x="1028700" y="302082"/>
                  </a:lnTo>
                  <a:lnTo>
                    <a:pt x="1028700" y="295732"/>
                  </a:lnTo>
                  <a:close/>
                </a:path>
                <a:path w="2668904" h="617220">
                  <a:moveTo>
                    <a:pt x="1098550" y="295732"/>
                  </a:moveTo>
                  <a:lnTo>
                    <a:pt x="1047750" y="295732"/>
                  </a:lnTo>
                  <a:lnTo>
                    <a:pt x="1047750" y="302082"/>
                  </a:lnTo>
                  <a:lnTo>
                    <a:pt x="1098550" y="302082"/>
                  </a:lnTo>
                  <a:lnTo>
                    <a:pt x="1098550" y="295732"/>
                  </a:lnTo>
                  <a:close/>
                </a:path>
                <a:path w="2668904" h="617220">
                  <a:moveTo>
                    <a:pt x="1123950" y="295732"/>
                  </a:moveTo>
                  <a:lnTo>
                    <a:pt x="1117600" y="295732"/>
                  </a:lnTo>
                  <a:lnTo>
                    <a:pt x="1117600" y="302082"/>
                  </a:lnTo>
                  <a:lnTo>
                    <a:pt x="1123950" y="302082"/>
                  </a:lnTo>
                  <a:lnTo>
                    <a:pt x="1123950" y="295732"/>
                  </a:lnTo>
                  <a:close/>
                </a:path>
                <a:path w="2668904" h="617220">
                  <a:moveTo>
                    <a:pt x="1193800" y="295732"/>
                  </a:moveTo>
                  <a:lnTo>
                    <a:pt x="1143000" y="295732"/>
                  </a:lnTo>
                  <a:lnTo>
                    <a:pt x="1143000" y="302082"/>
                  </a:lnTo>
                  <a:lnTo>
                    <a:pt x="1193800" y="302082"/>
                  </a:lnTo>
                  <a:lnTo>
                    <a:pt x="1193800" y="295732"/>
                  </a:lnTo>
                  <a:close/>
                </a:path>
                <a:path w="2668904" h="617220">
                  <a:moveTo>
                    <a:pt x="1219200" y="295732"/>
                  </a:moveTo>
                  <a:lnTo>
                    <a:pt x="1212850" y="295732"/>
                  </a:lnTo>
                  <a:lnTo>
                    <a:pt x="1212850" y="302082"/>
                  </a:lnTo>
                  <a:lnTo>
                    <a:pt x="1219200" y="302082"/>
                  </a:lnTo>
                  <a:lnTo>
                    <a:pt x="1219200" y="295732"/>
                  </a:lnTo>
                  <a:close/>
                </a:path>
                <a:path w="2668904" h="617220">
                  <a:moveTo>
                    <a:pt x="1289050" y="295732"/>
                  </a:moveTo>
                  <a:lnTo>
                    <a:pt x="1238250" y="295732"/>
                  </a:lnTo>
                  <a:lnTo>
                    <a:pt x="1238250" y="302082"/>
                  </a:lnTo>
                  <a:lnTo>
                    <a:pt x="1289050" y="302082"/>
                  </a:lnTo>
                  <a:lnTo>
                    <a:pt x="1289050" y="295732"/>
                  </a:lnTo>
                  <a:close/>
                </a:path>
                <a:path w="2668904" h="617220">
                  <a:moveTo>
                    <a:pt x="1314450" y="295732"/>
                  </a:moveTo>
                  <a:lnTo>
                    <a:pt x="1308100" y="295732"/>
                  </a:lnTo>
                  <a:lnTo>
                    <a:pt x="1308100" y="302082"/>
                  </a:lnTo>
                  <a:lnTo>
                    <a:pt x="1314450" y="302082"/>
                  </a:lnTo>
                  <a:lnTo>
                    <a:pt x="1314450" y="295732"/>
                  </a:lnTo>
                  <a:close/>
                </a:path>
                <a:path w="2668904" h="617220">
                  <a:moveTo>
                    <a:pt x="1384300" y="295732"/>
                  </a:moveTo>
                  <a:lnTo>
                    <a:pt x="1333500" y="295732"/>
                  </a:lnTo>
                  <a:lnTo>
                    <a:pt x="1333500" y="302082"/>
                  </a:lnTo>
                  <a:lnTo>
                    <a:pt x="1384300" y="302082"/>
                  </a:lnTo>
                  <a:lnTo>
                    <a:pt x="1384300" y="295732"/>
                  </a:lnTo>
                  <a:close/>
                </a:path>
                <a:path w="2668904" h="617220">
                  <a:moveTo>
                    <a:pt x="1409700" y="295732"/>
                  </a:moveTo>
                  <a:lnTo>
                    <a:pt x="1403350" y="295732"/>
                  </a:lnTo>
                  <a:lnTo>
                    <a:pt x="1403350" y="302082"/>
                  </a:lnTo>
                  <a:lnTo>
                    <a:pt x="1409700" y="302082"/>
                  </a:lnTo>
                  <a:lnTo>
                    <a:pt x="1409700" y="295732"/>
                  </a:lnTo>
                  <a:close/>
                </a:path>
                <a:path w="2668904" h="617220">
                  <a:moveTo>
                    <a:pt x="1479550" y="295732"/>
                  </a:moveTo>
                  <a:lnTo>
                    <a:pt x="1428750" y="295732"/>
                  </a:lnTo>
                  <a:lnTo>
                    <a:pt x="1428750" y="302082"/>
                  </a:lnTo>
                  <a:lnTo>
                    <a:pt x="1479550" y="302082"/>
                  </a:lnTo>
                  <a:lnTo>
                    <a:pt x="1479550" y="295732"/>
                  </a:lnTo>
                  <a:close/>
                </a:path>
                <a:path w="2668904" h="617220">
                  <a:moveTo>
                    <a:pt x="1504950" y="295732"/>
                  </a:moveTo>
                  <a:lnTo>
                    <a:pt x="1498600" y="295732"/>
                  </a:lnTo>
                  <a:lnTo>
                    <a:pt x="1498600" y="302082"/>
                  </a:lnTo>
                  <a:lnTo>
                    <a:pt x="1504950" y="302082"/>
                  </a:lnTo>
                  <a:lnTo>
                    <a:pt x="1504950" y="295732"/>
                  </a:lnTo>
                  <a:close/>
                </a:path>
                <a:path w="2668904" h="617220">
                  <a:moveTo>
                    <a:pt x="1574800" y="295732"/>
                  </a:moveTo>
                  <a:lnTo>
                    <a:pt x="1524000" y="295732"/>
                  </a:lnTo>
                  <a:lnTo>
                    <a:pt x="1524000" y="302082"/>
                  </a:lnTo>
                  <a:lnTo>
                    <a:pt x="1574800" y="302082"/>
                  </a:lnTo>
                  <a:lnTo>
                    <a:pt x="1574800" y="295732"/>
                  </a:lnTo>
                  <a:close/>
                </a:path>
                <a:path w="2668904" h="617220">
                  <a:moveTo>
                    <a:pt x="1600200" y="295732"/>
                  </a:moveTo>
                  <a:lnTo>
                    <a:pt x="1593850" y="295732"/>
                  </a:lnTo>
                  <a:lnTo>
                    <a:pt x="1593850" y="302082"/>
                  </a:lnTo>
                  <a:lnTo>
                    <a:pt x="1600200" y="302082"/>
                  </a:lnTo>
                  <a:lnTo>
                    <a:pt x="1600200" y="295732"/>
                  </a:lnTo>
                  <a:close/>
                </a:path>
                <a:path w="2668904" h="617220">
                  <a:moveTo>
                    <a:pt x="1670050" y="295732"/>
                  </a:moveTo>
                  <a:lnTo>
                    <a:pt x="1619250" y="295732"/>
                  </a:lnTo>
                  <a:lnTo>
                    <a:pt x="1619250" y="302082"/>
                  </a:lnTo>
                  <a:lnTo>
                    <a:pt x="1670050" y="302082"/>
                  </a:lnTo>
                  <a:lnTo>
                    <a:pt x="1670050" y="295732"/>
                  </a:lnTo>
                  <a:close/>
                </a:path>
                <a:path w="2668904" h="617220">
                  <a:moveTo>
                    <a:pt x="1695450" y="295732"/>
                  </a:moveTo>
                  <a:lnTo>
                    <a:pt x="1689100" y="295732"/>
                  </a:lnTo>
                  <a:lnTo>
                    <a:pt x="1689100" y="302082"/>
                  </a:lnTo>
                  <a:lnTo>
                    <a:pt x="1695450" y="302082"/>
                  </a:lnTo>
                  <a:lnTo>
                    <a:pt x="1695450" y="295732"/>
                  </a:lnTo>
                  <a:close/>
                </a:path>
                <a:path w="2668904" h="617220">
                  <a:moveTo>
                    <a:pt x="1765300" y="295732"/>
                  </a:moveTo>
                  <a:lnTo>
                    <a:pt x="1714500" y="295732"/>
                  </a:lnTo>
                  <a:lnTo>
                    <a:pt x="1714500" y="302082"/>
                  </a:lnTo>
                  <a:lnTo>
                    <a:pt x="1765300" y="302082"/>
                  </a:lnTo>
                  <a:lnTo>
                    <a:pt x="1765300" y="295732"/>
                  </a:lnTo>
                  <a:close/>
                </a:path>
                <a:path w="2668904" h="617220">
                  <a:moveTo>
                    <a:pt x="1790700" y="295732"/>
                  </a:moveTo>
                  <a:lnTo>
                    <a:pt x="1784350" y="295732"/>
                  </a:lnTo>
                  <a:lnTo>
                    <a:pt x="1784350" y="302082"/>
                  </a:lnTo>
                  <a:lnTo>
                    <a:pt x="1790700" y="302082"/>
                  </a:lnTo>
                  <a:lnTo>
                    <a:pt x="1790700" y="295732"/>
                  </a:lnTo>
                  <a:close/>
                </a:path>
                <a:path w="2668904" h="617220">
                  <a:moveTo>
                    <a:pt x="1860550" y="295732"/>
                  </a:moveTo>
                  <a:lnTo>
                    <a:pt x="1809750" y="295732"/>
                  </a:lnTo>
                  <a:lnTo>
                    <a:pt x="1809750" y="302082"/>
                  </a:lnTo>
                  <a:lnTo>
                    <a:pt x="1860550" y="302082"/>
                  </a:lnTo>
                  <a:lnTo>
                    <a:pt x="1860550" y="295732"/>
                  </a:lnTo>
                  <a:close/>
                </a:path>
                <a:path w="2668904" h="617220">
                  <a:moveTo>
                    <a:pt x="1885950" y="295732"/>
                  </a:moveTo>
                  <a:lnTo>
                    <a:pt x="1879600" y="295732"/>
                  </a:lnTo>
                  <a:lnTo>
                    <a:pt x="1879600" y="302082"/>
                  </a:lnTo>
                  <a:lnTo>
                    <a:pt x="1885950" y="302082"/>
                  </a:lnTo>
                  <a:lnTo>
                    <a:pt x="1885950" y="295732"/>
                  </a:lnTo>
                  <a:close/>
                </a:path>
                <a:path w="2668904" h="617220">
                  <a:moveTo>
                    <a:pt x="1955800" y="295732"/>
                  </a:moveTo>
                  <a:lnTo>
                    <a:pt x="1905000" y="295732"/>
                  </a:lnTo>
                  <a:lnTo>
                    <a:pt x="1905000" y="302082"/>
                  </a:lnTo>
                  <a:lnTo>
                    <a:pt x="1955800" y="302082"/>
                  </a:lnTo>
                  <a:lnTo>
                    <a:pt x="1955800" y="295732"/>
                  </a:lnTo>
                  <a:close/>
                </a:path>
                <a:path w="2668904" h="617220">
                  <a:moveTo>
                    <a:pt x="1981200" y="295732"/>
                  </a:moveTo>
                  <a:lnTo>
                    <a:pt x="1974850" y="295732"/>
                  </a:lnTo>
                  <a:lnTo>
                    <a:pt x="1974850" y="302082"/>
                  </a:lnTo>
                  <a:lnTo>
                    <a:pt x="1981200" y="302082"/>
                  </a:lnTo>
                  <a:lnTo>
                    <a:pt x="1981200" y="295732"/>
                  </a:lnTo>
                  <a:close/>
                </a:path>
                <a:path w="2668904" h="617220">
                  <a:moveTo>
                    <a:pt x="2051050" y="295732"/>
                  </a:moveTo>
                  <a:lnTo>
                    <a:pt x="2000250" y="295732"/>
                  </a:lnTo>
                  <a:lnTo>
                    <a:pt x="2000250" y="302082"/>
                  </a:lnTo>
                  <a:lnTo>
                    <a:pt x="2051050" y="302082"/>
                  </a:lnTo>
                  <a:lnTo>
                    <a:pt x="2051050" y="295732"/>
                  </a:lnTo>
                  <a:close/>
                </a:path>
                <a:path w="2668904" h="617220">
                  <a:moveTo>
                    <a:pt x="2076450" y="295732"/>
                  </a:moveTo>
                  <a:lnTo>
                    <a:pt x="2070100" y="295732"/>
                  </a:lnTo>
                  <a:lnTo>
                    <a:pt x="2070100" y="302082"/>
                  </a:lnTo>
                  <a:lnTo>
                    <a:pt x="2076450" y="302082"/>
                  </a:lnTo>
                  <a:lnTo>
                    <a:pt x="2076450" y="295732"/>
                  </a:lnTo>
                  <a:close/>
                </a:path>
                <a:path w="2668904" h="617220">
                  <a:moveTo>
                    <a:pt x="2146300" y="295732"/>
                  </a:moveTo>
                  <a:lnTo>
                    <a:pt x="2095500" y="295732"/>
                  </a:lnTo>
                  <a:lnTo>
                    <a:pt x="2095500" y="302082"/>
                  </a:lnTo>
                  <a:lnTo>
                    <a:pt x="2146300" y="302082"/>
                  </a:lnTo>
                  <a:lnTo>
                    <a:pt x="2146300" y="295732"/>
                  </a:lnTo>
                  <a:close/>
                </a:path>
                <a:path w="2668904" h="617220">
                  <a:moveTo>
                    <a:pt x="2171700" y="295732"/>
                  </a:moveTo>
                  <a:lnTo>
                    <a:pt x="2165350" y="295732"/>
                  </a:lnTo>
                  <a:lnTo>
                    <a:pt x="2165350" y="302082"/>
                  </a:lnTo>
                  <a:lnTo>
                    <a:pt x="2171700" y="302082"/>
                  </a:lnTo>
                  <a:lnTo>
                    <a:pt x="2171700" y="295732"/>
                  </a:lnTo>
                  <a:close/>
                </a:path>
                <a:path w="2668904" h="617220">
                  <a:moveTo>
                    <a:pt x="2241550" y="295732"/>
                  </a:moveTo>
                  <a:lnTo>
                    <a:pt x="2190750" y="295732"/>
                  </a:lnTo>
                  <a:lnTo>
                    <a:pt x="2190750" y="302082"/>
                  </a:lnTo>
                  <a:lnTo>
                    <a:pt x="2241550" y="302082"/>
                  </a:lnTo>
                  <a:lnTo>
                    <a:pt x="2241550" y="295732"/>
                  </a:lnTo>
                  <a:close/>
                </a:path>
                <a:path w="2668904" h="617220">
                  <a:moveTo>
                    <a:pt x="2266950" y="295732"/>
                  </a:moveTo>
                  <a:lnTo>
                    <a:pt x="2260600" y="295732"/>
                  </a:lnTo>
                  <a:lnTo>
                    <a:pt x="2260600" y="302082"/>
                  </a:lnTo>
                  <a:lnTo>
                    <a:pt x="2266950" y="302082"/>
                  </a:lnTo>
                  <a:lnTo>
                    <a:pt x="2266950" y="295732"/>
                  </a:lnTo>
                  <a:close/>
                </a:path>
                <a:path w="2668904" h="617220">
                  <a:moveTo>
                    <a:pt x="2336800" y="295732"/>
                  </a:moveTo>
                  <a:lnTo>
                    <a:pt x="2286000" y="295732"/>
                  </a:lnTo>
                  <a:lnTo>
                    <a:pt x="2286000" y="302082"/>
                  </a:lnTo>
                  <a:lnTo>
                    <a:pt x="2336800" y="302082"/>
                  </a:lnTo>
                  <a:lnTo>
                    <a:pt x="2336800" y="295732"/>
                  </a:lnTo>
                  <a:close/>
                </a:path>
                <a:path w="2668904" h="617220">
                  <a:moveTo>
                    <a:pt x="2362200" y="295732"/>
                  </a:moveTo>
                  <a:lnTo>
                    <a:pt x="2355850" y="295732"/>
                  </a:lnTo>
                  <a:lnTo>
                    <a:pt x="2355850" y="302082"/>
                  </a:lnTo>
                  <a:lnTo>
                    <a:pt x="2362200" y="302082"/>
                  </a:lnTo>
                  <a:lnTo>
                    <a:pt x="2362200" y="295732"/>
                  </a:lnTo>
                  <a:close/>
                </a:path>
                <a:path w="2668904" h="617220">
                  <a:moveTo>
                    <a:pt x="2432050" y="295732"/>
                  </a:moveTo>
                  <a:lnTo>
                    <a:pt x="2381250" y="295732"/>
                  </a:lnTo>
                  <a:lnTo>
                    <a:pt x="2381250" y="302082"/>
                  </a:lnTo>
                  <a:lnTo>
                    <a:pt x="2432050" y="302082"/>
                  </a:lnTo>
                  <a:lnTo>
                    <a:pt x="2432050" y="295732"/>
                  </a:lnTo>
                  <a:close/>
                </a:path>
                <a:path w="2668904" h="617220">
                  <a:moveTo>
                    <a:pt x="2457450" y="295732"/>
                  </a:moveTo>
                  <a:lnTo>
                    <a:pt x="2451100" y="295732"/>
                  </a:lnTo>
                  <a:lnTo>
                    <a:pt x="2451100" y="302082"/>
                  </a:lnTo>
                  <a:lnTo>
                    <a:pt x="2457450" y="302082"/>
                  </a:lnTo>
                  <a:lnTo>
                    <a:pt x="2457450" y="295732"/>
                  </a:lnTo>
                  <a:close/>
                </a:path>
                <a:path w="2668904" h="617220">
                  <a:moveTo>
                    <a:pt x="2527300" y="295732"/>
                  </a:moveTo>
                  <a:lnTo>
                    <a:pt x="2476500" y="295732"/>
                  </a:lnTo>
                  <a:lnTo>
                    <a:pt x="2476500" y="302082"/>
                  </a:lnTo>
                  <a:lnTo>
                    <a:pt x="2527300" y="302082"/>
                  </a:lnTo>
                  <a:lnTo>
                    <a:pt x="2527300" y="295732"/>
                  </a:lnTo>
                  <a:close/>
                </a:path>
                <a:path w="2668904" h="617220">
                  <a:moveTo>
                    <a:pt x="2552700" y="295732"/>
                  </a:moveTo>
                  <a:lnTo>
                    <a:pt x="2546350" y="295732"/>
                  </a:lnTo>
                  <a:lnTo>
                    <a:pt x="2546350" y="302082"/>
                  </a:lnTo>
                  <a:lnTo>
                    <a:pt x="2552700" y="302082"/>
                  </a:lnTo>
                  <a:lnTo>
                    <a:pt x="2552700" y="295732"/>
                  </a:lnTo>
                  <a:close/>
                </a:path>
                <a:path w="2668904" h="617220">
                  <a:moveTo>
                    <a:pt x="2668359" y="541020"/>
                  </a:moveTo>
                  <a:lnTo>
                    <a:pt x="2633434" y="541020"/>
                  </a:lnTo>
                  <a:lnTo>
                    <a:pt x="2633434" y="0"/>
                  </a:lnTo>
                  <a:lnTo>
                    <a:pt x="2627084" y="0"/>
                  </a:lnTo>
                  <a:lnTo>
                    <a:pt x="2627084" y="297319"/>
                  </a:lnTo>
                  <a:lnTo>
                    <a:pt x="2554059" y="260807"/>
                  </a:lnTo>
                  <a:lnTo>
                    <a:pt x="2554059" y="337007"/>
                  </a:lnTo>
                  <a:lnTo>
                    <a:pt x="2627084" y="300494"/>
                  </a:lnTo>
                  <a:lnTo>
                    <a:pt x="2627084" y="541007"/>
                  </a:lnTo>
                  <a:lnTo>
                    <a:pt x="2592159" y="541007"/>
                  </a:lnTo>
                  <a:lnTo>
                    <a:pt x="2630259" y="617207"/>
                  </a:lnTo>
                  <a:lnTo>
                    <a:pt x="2662009" y="553720"/>
                  </a:lnTo>
                  <a:lnTo>
                    <a:pt x="2668359" y="5410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145917" y="5200851"/>
              <a:ext cx="0" cy="684530"/>
            </a:xfrm>
            <a:custGeom>
              <a:avLst/>
              <a:gdLst/>
              <a:ahLst/>
              <a:cxnLst/>
              <a:rect l="l" t="t" r="r" b="b"/>
              <a:pathLst>
                <a:path w="0" h="684529">
                  <a:moveTo>
                    <a:pt x="0" y="0"/>
                  </a:moveTo>
                  <a:lnTo>
                    <a:pt x="1" y="684211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/>
          <p:nvPr/>
        </p:nvSpPr>
        <p:spPr>
          <a:xfrm>
            <a:off x="8811939" y="5601354"/>
            <a:ext cx="76200" cy="615950"/>
          </a:xfrm>
          <a:custGeom>
            <a:avLst/>
            <a:gdLst/>
            <a:ahLst/>
            <a:cxnLst/>
            <a:rect l="l" t="t" r="r" b="b"/>
            <a:pathLst>
              <a:path w="76200" h="615950">
                <a:moveTo>
                  <a:pt x="34924" y="539313"/>
                </a:moveTo>
                <a:lnTo>
                  <a:pt x="0" y="539313"/>
                </a:lnTo>
                <a:lnTo>
                  <a:pt x="38100" y="615512"/>
                </a:lnTo>
                <a:lnTo>
                  <a:pt x="69849" y="552013"/>
                </a:lnTo>
                <a:lnTo>
                  <a:pt x="34925" y="552013"/>
                </a:lnTo>
                <a:lnTo>
                  <a:pt x="34924" y="539313"/>
                </a:lnTo>
                <a:close/>
              </a:path>
              <a:path w="76200" h="615950">
                <a:moveTo>
                  <a:pt x="41274" y="539313"/>
                </a:moveTo>
                <a:lnTo>
                  <a:pt x="34924" y="539313"/>
                </a:lnTo>
                <a:lnTo>
                  <a:pt x="34925" y="552013"/>
                </a:lnTo>
                <a:lnTo>
                  <a:pt x="41275" y="552013"/>
                </a:lnTo>
                <a:lnTo>
                  <a:pt x="41274" y="539313"/>
                </a:lnTo>
                <a:close/>
              </a:path>
              <a:path w="76200" h="615950">
                <a:moveTo>
                  <a:pt x="76200" y="539312"/>
                </a:moveTo>
                <a:lnTo>
                  <a:pt x="41274" y="539313"/>
                </a:lnTo>
                <a:lnTo>
                  <a:pt x="41275" y="552013"/>
                </a:lnTo>
                <a:lnTo>
                  <a:pt x="69849" y="552013"/>
                </a:lnTo>
                <a:lnTo>
                  <a:pt x="76200" y="539312"/>
                </a:lnTo>
                <a:close/>
              </a:path>
              <a:path w="76200" h="615950">
                <a:moveTo>
                  <a:pt x="41269" y="0"/>
                </a:moveTo>
                <a:lnTo>
                  <a:pt x="34919" y="0"/>
                </a:lnTo>
                <a:lnTo>
                  <a:pt x="34924" y="539313"/>
                </a:lnTo>
                <a:lnTo>
                  <a:pt x="41274" y="539313"/>
                </a:lnTo>
                <a:lnTo>
                  <a:pt x="412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7" name="object 2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544" y="140207"/>
            <a:ext cx="1014984" cy="8229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559730" y="962990"/>
          <a:ext cx="11169015" cy="5652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66385"/>
                <a:gridCol w="2489835"/>
                <a:gridCol w="3223895"/>
              </a:tblGrid>
              <a:tr h="4959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2400" b="1">
                          <a:latin typeface="Calisto MT"/>
                          <a:cs typeface="Calisto MT"/>
                        </a:rPr>
                        <a:t>CSR,</a:t>
                      </a:r>
                      <a:r>
                        <a:rPr dirty="0" sz="2400" spc="-35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b="1">
                          <a:latin typeface="Calisto MT"/>
                          <a:cs typeface="Calisto MT"/>
                        </a:rPr>
                        <a:t>N</a:t>
                      </a:r>
                      <a:r>
                        <a:rPr dirty="0" sz="2400" spc="-25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b="1">
                          <a:latin typeface="Calisto MT"/>
                          <a:cs typeface="Calisto MT"/>
                        </a:rPr>
                        <a:t>=</a:t>
                      </a:r>
                      <a:r>
                        <a:rPr dirty="0" sz="2400" spc="-30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25" b="1">
                          <a:latin typeface="Calisto MT"/>
                          <a:cs typeface="Calisto MT"/>
                        </a:rPr>
                        <a:t>25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2400" spc="-10" b="1">
                          <a:latin typeface="Calisto MT"/>
                          <a:cs typeface="Calisto MT"/>
                        </a:rPr>
                        <a:t>Placebo,</a:t>
                      </a:r>
                      <a:r>
                        <a:rPr dirty="0" sz="2400" spc="-45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b="1">
                          <a:latin typeface="Calisto MT"/>
                          <a:cs typeface="Calisto MT"/>
                        </a:rPr>
                        <a:t>N</a:t>
                      </a:r>
                      <a:r>
                        <a:rPr dirty="0" sz="2400" spc="-40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b="1">
                          <a:latin typeface="Calisto MT"/>
                          <a:cs typeface="Calisto MT"/>
                        </a:rPr>
                        <a:t>=</a:t>
                      </a:r>
                      <a:r>
                        <a:rPr dirty="0" sz="2400" spc="-35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25" b="1">
                          <a:latin typeface="Calisto MT"/>
                          <a:cs typeface="Calisto MT"/>
                        </a:rPr>
                        <a:t>26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</a:tr>
              <a:tr h="492759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2400">
                          <a:latin typeface="Calisto MT"/>
                          <a:cs typeface="Calisto MT"/>
                        </a:rPr>
                        <a:t>Age</a:t>
                      </a:r>
                      <a:r>
                        <a:rPr dirty="0" sz="2400" spc="-5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10">
                          <a:latin typeface="Calisto MT"/>
                          <a:cs typeface="Calisto MT"/>
                        </a:rPr>
                        <a:t>(years)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2400">
                          <a:latin typeface="Calisto MT"/>
                          <a:cs typeface="Calisto MT"/>
                        </a:rPr>
                        <a:t>72</a:t>
                      </a:r>
                      <a:r>
                        <a:rPr dirty="0" sz="2400" spc="-2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(63</a:t>
                      </a:r>
                      <a:r>
                        <a:rPr dirty="0" sz="2400" spc="-2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to</a:t>
                      </a:r>
                      <a:r>
                        <a:rPr dirty="0" sz="2400" spc="-2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25">
                          <a:latin typeface="Calisto MT"/>
                          <a:cs typeface="Calisto MT"/>
                        </a:rPr>
                        <a:t>74)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2400">
                          <a:latin typeface="Calisto MT"/>
                          <a:cs typeface="Calisto MT"/>
                        </a:rPr>
                        <a:t>67</a:t>
                      </a:r>
                      <a:r>
                        <a:rPr dirty="0" sz="2400" spc="-2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(61</a:t>
                      </a:r>
                      <a:r>
                        <a:rPr dirty="0" sz="2400" spc="-2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to</a:t>
                      </a:r>
                      <a:r>
                        <a:rPr dirty="0" sz="2400" spc="-2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25">
                          <a:latin typeface="Calisto MT"/>
                          <a:cs typeface="Calisto MT"/>
                        </a:rPr>
                        <a:t>72)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2400" spc="-20">
                          <a:latin typeface="Calisto MT"/>
                          <a:cs typeface="Calisto MT"/>
                        </a:rPr>
                        <a:t>Male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2400">
                          <a:latin typeface="Calisto MT"/>
                          <a:cs typeface="Calisto MT"/>
                        </a:rPr>
                        <a:t>21</a:t>
                      </a:r>
                      <a:r>
                        <a:rPr dirty="0" sz="2400" spc="-2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10">
                          <a:latin typeface="Calisto MT"/>
                          <a:cs typeface="Calisto MT"/>
                        </a:rPr>
                        <a:t>(84%)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2400">
                          <a:latin typeface="Calisto MT"/>
                          <a:cs typeface="Calisto MT"/>
                        </a:rPr>
                        <a:t>23</a:t>
                      </a:r>
                      <a:r>
                        <a:rPr dirty="0" sz="2400" spc="-2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10">
                          <a:latin typeface="Calisto MT"/>
                          <a:cs typeface="Calisto MT"/>
                        </a:rPr>
                        <a:t>(88%)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2400">
                          <a:latin typeface="Calisto MT"/>
                          <a:cs typeface="Calisto MT"/>
                        </a:rPr>
                        <a:t>Previous</a:t>
                      </a:r>
                      <a:r>
                        <a:rPr dirty="0" sz="2400" spc="-11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20">
                          <a:latin typeface="Calisto MT"/>
                          <a:cs typeface="Calisto MT"/>
                        </a:rPr>
                        <a:t>CABG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2400">
                          <a:latin typeface="Calisto MT"/>
                          <a:cs typeface="Calisto MT"/>
                        </a:rPr>
                        <a:t>21</a:t>
                      </a:r>
                      <a:r>
                        <a:rPr dirty="0" sz="2400" spc="-2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10">
                          <a:latin typeface="Calisto MT"/>
                          <a:cs typeface="Calisto MT"/>
                        </a:rPr>
                        <a:t>(84%)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2400">
                          <a:latin typeface="Calisto MT"/>
                          <a:cs typeface="Calisto MT"/>
                        </a:rPr>
                        <a:t>23</a:t>
                      </a:r>
                      <a:r>
                        <a:rPr dirty="0" sz="2400" spc="-2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10">
                          <a:latin typeface="Calisto MT"/>
                          <a:cs typeface="Calisto MT"/>
                        </a:rPr>
                        <a:t>(88%)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2400">
                          <a:latin typeface="Calisto MT"/>
                          <a:cs typeface="Calisto MT"/>
                        </a:rPr>
                        <a:t>Previous</a:t>
                      </a:r>
                      <a:r>
                        <a:rPr dirty="0" sz="2400" spc="-11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25">
                          <a:latin typeface="Calisto MT"/>
                          <a:cs typeface="Calisto MT"/>
                        </a:rPr>
                        <a:t>PCI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2400">
                          <a:latin typeface="Calisto MT"/>
                          <a:cs typeface="Calisto MT"/>
                        </a:rPr>
                        <a:t>14</a:t>
                      </a:r>
                      <a:r>
                        <a:rPr dirty="0" sz="2400" spc="-2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10">
                          <a:latin typeface="Calisto MT"/>
                          <a:cs typeface="Calisto MT"/>
                        </a:rPr>
                        <a:t>(56%)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2400">
                          <a:latin typeface="Calisto MT"/>
                          <a:cs typeface="Calisto MT"/>
                        </a:rPr>
                        <a:t>14</a:t>
                      </a:r>
                      <a:r>
                        <a:rPr dirty="0" sz="2400" spc="-2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10">
                          <a:latin typeface="Calisto MT"/>
                          <a:cs typeface="Calisto MT"/>
                        </a:rPr>
                        <a:t>(54%)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4500">
                <a:tc gridSpan="3"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2400">
                          <a:latin typeface="Calisto MT"/>
                          <a:cs typeface="Calisto MT"/>
                        </a:rPr>
                        <a:t>Canadian</a:t>
                      </a:r>
                      <a:r>
                        <a:rPr dirty="0" sz="2400" spc="-4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10">
                          <a:latin typeface="Calisto MT"/>
                          <a:cs typeface="Calisto MT"/>
                        </a:rPr>
                        <a:t>Cardiovascular</a:t>
                      </a:r>
                      <a:r>
                        <a:rPr dirty="0" sz="2400" spc="-4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Society</a:t>
                      </a:r>
                      <a:r>
                        <a:rPr dirty="0" sz="2400" spc="-4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10">
                          <a:latin typeface="Calisto MT"/>
                          <a:cs typeface="Calisto MT"/>
                        </a:rPr>
                        <a:t>class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44500"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2400" spc="-25">
                          <a:latin typeface="Calisto MT"/>
                          <a:cs typeface="Calisto MT"/>
                        </a:rPr>
                        <a:t>II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2400">
                          <a:latin typeface="Calisto MT"/>
                          <a:cs typeface="Calisto MT"/>
                        </a:rPr>
                        <a:t>2</a:t>
                      </a:r>
                      <a:r>
                        <a:rPr dirty="0" sz="2400" spc="-1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20">
                          <a:latin typeface="Calisto MT"/>
                          <a:cs typeface="Calisto MT"/>
                        </a:rPr>
                        <a:t>(8%)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2400">
                          <a:latin typeface="Calisto MT"/>
                          <a:cs typeface="Calisto MT"/>
                        </a:rPr>
                        <a:t>1</a:t>
                      </a:r>
                      <a:r>
                        <a:rPr dirty="0" sz="2400" spc="-1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20">
                          <a:latin typeface="Calisto MT"/>
                          <a:cs typeface="Calisto MT"/>
                        </a:rPr>
                        <a:t>(4%)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2400" spc="-25">
                          <a:latin typeface="Calisto MT"/>
                          <a:cs typeface="Calisto MT"/>
                        </a:rPr>
                        <a:t>III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2400">
                          <a:latin typeface="Calisto MT"/>
                          <a:cs typeface="Calisto MT"/>
                        </a:rPr>
                        <a:t>19</a:t>
                      </a:r>
                      <a:r>
                        <a:rPr dirty="0" sz="2400" spc="-2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10">
                          <a:latin typeface="Calisto MT"/>
                          <a:cs typeface="Calisto MT"/>
                        </a:rPr>
                        <a:t>(76%)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2400">
                          <a:latin typeface="Calisto MT"/>
                          <a:cs typeface="Calisto MT"/>
                        </a:rPr>
                        <a:t>17</a:t>
                      </a:r>
                      <a:r>
                        <a:rPr dirty="0" sz="2400" spc="-2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10">
                          <a:latin typeface="Calisto MT"/>
                          <a:cs typeface="Calisto MT"/>
                        </a:rPr>
                        <a:t>(65%)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2400" spc="-25">
                          <a:latin typeface="Calisto MT"/>
                          <a:cs typeface="Calisto MT"/>
                        </a:rPr>
                        <a:t>IV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2400">
                          <a:latin typeface="Calisto MT"/>
                          <a:cs typeface="Calisto MT"/>
                        </a:rPr>
                        <a:t>4</a:t>
                      </a:r>
                      <a:r>
                        <a:rPr dirty="0" sz="2400" spc="-1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10">
                          <a:latin typeface="Calisto MT"/>
                          <a:cs typeface="Calisto MT"/>
                        </a:rPr>
                        <a:t>(16%)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2400">
                          <a:latin typeface="Calisto MT"/>
                          <a:cs typeface="Calisto MT"/>
                        </a:rPr>
                        <a:t>8</a:t>
                      </a:r>
                      <a:r>
                        <a:rPr dirty="0" sz="2400" spc="-1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10">
                          <a:latin typeface="Calisto MT"/>
                          <a:cs typeface="Calisto MT"/>
                        </a:rPr>
                        <a:t>(31%)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2400">
                          <a:latin typeface="Calisto MT"/>
                          <a:cs typeface="Calisto MT"/>
                        </a:rPr>
                        <a:t>Angina</a:t>
                      </a:r>
                      <a:r>
                        <a:rPr dirty="0" sz="2400" spc="-4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duration</a:t>
                      </a:r>
                      <a:r>
                        <a:rPr dirty="0" sz="2400" spc="-4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10">
                          <a:latin typeface="Calisto MT"/>
                          <a:cs typeface="Calisto MT"/>
                        </a:rPr>
                        <a:t>(months)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2400">
                          <a:latin typeface="Calisto MT"/>
                          <a:cs typeface="Calisto MT"/>
                        </a:rPr>
                        <a:t>60.0</a:t>
                      </a:r>
                      <a:r>
                        <a:rPr dirty="0" sz="2400" spc="-3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(22.0</a:t>
                      </a:r>
                      <a:r>
                        <a:rPr dirty="0" sz="2400" spc="-3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to</a:t>
                      </a:r>
                      <a:r>
                        <a:rPr dirty="0" sz="2400" spc="-3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10">
                          <a:latin typeface="Calisto MT"/>
                          <a:cs typeface="Calisto MT"/>
                        </a:rPr>
                        <a:t>96.0)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94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2400">
                          <a:latin typeface="Calisto MT"/>
                          <a:cs typeface="Calisto MT"/>
                        </a:rPr>
                        <a:t>36.0</a:t>
                      </a:r>
                      <a:r>
                        <a:rPr dirty="0" sz="2400" spc="-3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(18.0</a:t>
                      </a:r>
                      <a:r>
                        <a:rPr dirty="0" sz="2400" spc="-3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to</a:t>
                      </a:r>
                      <a:r>
                        <a:rPr dirty="0" sz="2400" spc="-3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10">
                          <a:latin typeface="Calisto MT"/>
                          <a:cs typeface="Calisto MT"/>
                        </a:rPr>
                        <a:t>60.0)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90245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dirty="0" sz="2400">
                          <a:latin typeface="Calisto MT"/>
                          <a:cs typeface="Calisto MT"/>
                        </a:rPr>
                        <a:t>No.</a:t>
                      </a:r>
                      <a:r>
                        <a:rPr dirty="0" sz="2400" spc="-7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antianginal</a:t>
                      </a:r>
                      <a:r>
                        <a:rPr dirty="0" sz="2400" spc="-7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medications</a:t>
                      </a:r>
                      <a:r>
                        <a:rPr dirty="0" sz="2400" spc="-7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10">
                          <a:latin typeface="Calisto MT"/>
                          <a:cs typeface="Calisto MT"/>
                        </a:rPr>
                        <a:t>(median)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165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dirty="0" sz="2400">
                          <a:latin typeface="Calisto MT"/>
                          <a:cs typeface="Calisto MT"/>
                        </a:rPr>
                        <a:t>4.0</a:t>
                      </a:r>
                      <a:r>
                        <a:rPr dirty="0" sz="2400" spc="-2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(3.0</a:t>
                      </a:r>
                      <a:r>
                        <a:rPr dirty="0" sz="2400" spc="-2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to</a:t>
                      </a:r>
                      <a:r>
                        <a:rPr dirty="0" sz="2400" spc="-2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20">
                          <a:latin typeface="Calisto MT"/>
                          <a:cs typeface="Calisto MT"/>
                        </a:rPr>
                        <a:t>4.0)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165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2465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dirty="0" sz="2400">
                          <a:latin typeface="Calisto MT"/>
                          <a:cs typeface="Calisto MT"/>
                        </a:rPr>
                        <a:t>3.0</a:t>
                      </a:r>
                      <a:r>
                        <a:rPr dirty="0" sz="2400" spc="-2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(3.0</a:t>
                      </a:r>
                      <a:r>
                        <a:rPr dirty="0" sz="2400" spc="-2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to</a:t>
                      </a:r>
                      <a:r>
                        <a:rPr dirty="0" sz="2400" spc="-2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20">
                          <a:latin typeface="Calisto MT"/>
                          <a:cs typeface="Calisto MT"/>
                        </a:rPr>
                        <a:t>4.0)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165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5925">
                <a:tc gridSpan="3"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>
                          <a:latin typeface="Calisto MT"/>
                          <a:cs typeface="Calisto MT"/>
                        </a:rPr>
                        <a:t>n</a:t>
                      </a:r>
                      <a:r>
                        <a:rPr dirty="0" sz="2400" spc="-2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(%);</a:t>
                      </a:r>
                      <a:r>
                        <a:rPr dirty="0" sz="2400" spc="-1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Median</a:t>
                      </a:r>
                      <a:r>
                        <a:rPr dirty="0" sz="2400" spc="-2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10">
                          <a:latin typeface="Calisto MT"/>
                          <a:cs typeface="Calisto MT"/>
                        </a:rPr>
                        <a:t>(IQR)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Baseline</a:t>
            </a:r>
            <a:r>
              <a:rPr dirty="0" spc="-110"/>
              <a:t> </a:t>
            </a:r>
            <a:r>
              <a:rPr dirty="0" spc="-10"/>
              <a:t>characteristics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427613" y="1061732"/>
          <a:ext cx="11303000" cy="5376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32880"/>
                <a:gridCol w="4681220"/>
              </a:tblGrid>
              <a:tr h="581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2800" b="1">
                          <a:latin typeface="Calisto MT"/>
                          <a:cs typeface="Calisto MT"/>
                        </a:rPr>
                        <a:t>Baseline</a:t>
                      </a:r>
                      <a:r>
                        <a:rPr dirty="0" sz="2800" spc="-50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800" b="1">
                          <a:latin typeface="Calisto MT"/>
                          <a:cs typeface="Calisto MT"/>
                        </a:rPr>
                        <a:t>CMR</a:t>
                      </a:r>
                      <a:r>
                        <a:rPr dirty="0" sz="2800" spc="-45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800" spc="-20" b="1">
                          <a:latin typeface="Calisto MT"/>
                          <a:cs typeface="Calisto MT"/>
                        </a:rPr>
                        <a:t>data</a:t>
                      </a:r>
                      <a:endParaRPr sz="2800">
                        <a:latin typeface="Calisto MT"/>
                        <a:cs typeface="Calisto MT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</a:tr>
              <a:tr h="57023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2400">
                          <a:latin typeface="Calisto MT"/>
                          <a:cs typeface="Calisto MT"/>
                        </a:rPr>
                        <a:t>Ischaemic</a:t>
                      </a:r>
                      <a:r>
                        <a:rPr dirty="0" sz="2400" spc="-2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10">
                          <a:latin typeface="Calisto MT"/>
                          <a:cs typeface="Calisto MT"/>
                        </a:rPr>
                        <a:t>segments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1028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2400">
                          <a:latin typeface="Calisto MT"/>
                          <a:cs typeface="Calisto MT"/>
                        </a:rPr>
                        <a:t>454</a:t>
                      </a:r>
                      <a:r>
                        <a:rPr dirty="0" sz="2400" spc="-3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/</a:t>
                      </a:r>
                      <a:r>
                        <a:rPr dirty="0" sz="2400" spc="-3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800</a:t>
                      </a:r>
                      <a:r>
                        <a:rPr dirty="0" sz="2400" spc="-3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10">
                          <a:latin typeface="Calisto MT"/>
                          <a:cs typeface="Calisto MT"/>
                        </a:rPr>
                        <a:t>(56.8%)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1028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dirty="0" sz="2400">
                          <a:latin typeface="Calisto MT"/>
                          <a:cs typeface="Calisto MT"/>
                        </a:rPr>
                        <a:t>Segments</a:t>
                      </a:r>
                      <a:r>
                        <a:rPr dirty="0" sz="2400" spc="-6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with</a:t>
                      </a:r>
                      <a:r>
                        <a:rPr dirty="0" sz="2400" spc="-6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20">
                          <a:latin typeface="Calisto MT"/>
                          <a:cs typeface="Calisto MT"/>
                        </a:rPr>
                        <a:t>scar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12318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dirty="0" sz="2400">
                          <a:latin typeface="Calisto MT"/>
                          <a:cs typeface="Calisto MT"/>
                        </a:rPr>
                        <a:t>176</a:t>
                      </a:r>
                      <a:r>
                        <a:rPr dirty="0" sz="2400" spc="-3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/</a:t>
                      </a:r>
                      <a:r>
                        <a:rPr dirty="0" sz="2400" spc="-3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800</a:t>
                      </a:r>
                      <a:r>
                        <a:rPr dirty="0" sz="2400" spc="-3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10">
                          <a:latin typeface="Calisto MT"/>
                          <a:cs typeface="Calisto MT"/>
                        </a:rPr>
                        <a:t>(22.0%)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12318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3115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1689"/>
                        </a:spcBef>
                      </a:pPr>
                      <a:r>
                        <a:rPr dirty="0" sz="2400">
                          <a:latin typeface="Calisto MT"/>
                          <a:cs typeface="Calisto MT"/>
                        </a:rPr>
                        <a:t>Segments</a:t>
                      </a:r>
                      <a:r>
                        <a:rPr dirty="0" sz="2400" spc="-6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with</a:t>
                      </a:r>
                      <a:r>
                        <a:rPr dirty="0" sz="2400" spc="-6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full</a:t>
                      </a:r>
                      <a:r>
                        <a:rPr dirty="0" sz="2400" spc="-6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thickness</a:t>
                      </a:r>
                      <a:r>
                        <a:rPr dirty="0" sz="2400" spc="-6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20">
                          <a:latin typeface="Calisto MT"/>
                          <a:cs typeface="Calisto MT"/>
                        </a:rPr>
                        <a:t>scar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21462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9"/>
                        </a:spcBef>
                      </a:pPr>
                      <a:r>
                        <a:rPr dirty="0" sz="2400">
                          <a:latin typeface="Calisto MT"/>
                          <a:cs typeface="Calisto MT"/>
                        </a:rPr>
                        <a:t>0/800</a:t>
                      </a:r>
                      <a:r>
                        <a:rPr dirty="0" sz="2400" spc="-6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10">
                          <a:latin typeface="Calisto MT"/>
                          <a:cs typeface="Calisto MT"/>
                        </a:rPr>
                        <a:t>(0.0%)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21462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64869">
                <a:tc>
                  <a:txBody>
                    <a:bodyPr/>
                    <a:lstStyle/>
                    <a:p>
                      <a:pPr marL="18415" marR="1101725">
                        <a:lnSpc>
                          <a:spcPts val="3310"/>
                        </a:lnSpc>
                        <a:spcBef>
                          <a:spcPts val="70"/>
                        </a:spcBef>
                      </a:pPr>
                      <a:r>
                        <a:rPr dirty="0" sz="2400">
                          <a:latin typeface="Calisto MT"/>
                          <a:cs typeface="Calisto MT"/>
                        </a:rPr>
                        <a:t>Stress</a:t>
                      </a:r>
                      <a:r>
                        <a:rPr dirty="0" sz="2400" spc="-4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10">
                          <a:latin typeface="Calisto MT"/>
                          <a:cs typeface="Calisto MT"/>
                        </a:rPr>
                        <a:t>myocardial</a:t>
                      </a:r>
                      <a:r>
                        <a:rPr dirty="0" sz="2400" spc="-3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blood</a:t>
                      </a:r>
                      <a:r>
                        <a:rPr dirty="0" sz="2400" spc="-3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flow</a:t>
                      </a:r>
                      <a:r>
                        <a:rPr dirty="0" sz="2400" spc="-3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in</a:t>
                      </a:r>
                      <a:r>
                        <a:rPr dirty="0" sz="2400" spc="-4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10">
                          <a:latin typeface="Calisto MT"/>
                          <a:cs typeface="Calisto MT"/>
                        </a:rPr>
                        <a:t>ischaemic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segments</a:t>
                      </a:r>
                      <a:r>
                        <a:rPr dirty="0" sz="2400" spc="-8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10">
                          <a:latin typeface="Calisto MT"/>
                          <a:cs typeface="Calisto MT"/>
                        </a:rPr>
                        <a:t>(ml/min/g)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7765">
                        <a:lnSpc>
                          <a:spcPct val="100000"/>
                        </a:lnSpc>
                        <a:spcBef>
                          <a:spcPts val="1975"/>
                        </a:spcBef>
                      </a:pPr>
                      <a:r>
                        <a:rPr dirty="0" sz="2400">
                          <a:latin typeface="Calisto MT"/>
                          <a:cs typeface="Calisto MT"/>
                        </a:rPr>
                        <a:t>1.08</a:t>
                      </a:r>
                      <a:r>
                        <a:rPr dirty="0" sz="2400" spc="-3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(0.77</a:t>
                      </a:r>
                      <a:r>
                        <a:rPr dirty="0" sz="2400" spc="-3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to</a:t>
                      </a:r>
                      <a:r>
                        <a:rPr dirty="0" sz="2400" spc="-3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10">
                          <a:latin typeface="Calisto MT"/>
                          <a:cs typeface="Calisto MT"/>
                        </a:rPr>
                        <a:t>1.41)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2508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2400">
                          <a:latin typeface="Calisto MT"/>
                          <a:cs typeface="Calisto MT"/>
                        </a:rPr>
                        <a:t>Global</a:t>
                      </a:r>
                      <a:r>
                        <a:rPr dirty="0" sz="2400" spc="-5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stress</a:t>
                      </a:r>
                      <a:r>
                        <a:rPr dirty="0" sz="2400" spc="-4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10">
                          <a:latin typeface="Calisto MT"/>
                          <a:cs typeface="Calisto MT"/>
                        </a:rPr>
                        <a:t>myocardial</a:t>
                      </a:r>
                      <a:r>
                        <a:rPr dirty="0" sz="2400" spc="-4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blood</a:t>
                      </a:r>
                      <a:r>
                        <a:rPr dirty="0" sz="2400" spc="-4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flow</a:t>
                      </a:r>
                      <a:r>
                        <a:rPr dirty="0" sz="2400" spc="-4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10">
                          <a:latin typeface="Calisto MT"/>
                          <a:cs typeface="Calisto MT"/>
                        </a:rPr>
                        <a:t>(ml/min/g)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77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2400">
                          <a:latin typeface="Calisto MT"/>
                          <a:cs typeface="Calisto MT"/>
                        </a:rPr>
                        <a:t>1.33</a:t>
                      </a:r>
                      <a:r>
                        <a:rPr dirty="0" sz="2400" spc="-3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(1.03</a:t>
                      </a:r>
                      <a:r>
                        <a:rPr dirty="0" sz="2400" spc="-3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to</a:t>
                      </a:r>
                      <a:r>
                        <a:rPr dirty="0" sz="2400" spc="-3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10">
                          <a:latin typeface="Calisto MT"/>
                          <a:cs typeface="Calisto MT"/>
                        </a:rPr>
                        <a:t>1.51)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5278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2400">
                          <a:latin typeface="Calisto MT"/>
                          <a:cs typeface="Calisto MT"/>
                        </a:rPr>
                        <a:t>Global</a:t>
                      </a:r>
                      <a:r>
                        <a:rPr dirty="0" sz="2400" spc="-6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10">
                          <a:latin typeface="Calisto MT"/>
                          <a:cs typeface="Calisto MT"/>
                        </a:rPr>
                        <a:t>myocardial</a:t>
                      </a:r>
                      <a:r>
                        <a:rPr dirty="0" sz="2400" spc="-6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perfusion</a:t>
                      </a:r>
                      <a:r>
                        <a:rPr dirty="0" sz="2400" spc="-6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10">
                          <a:latin typeface="Calisto MT"/>
                          <a:cs typeface="Calisto MT"/>
                        </a:rPr>
                        <a:t>reserve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1441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776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2400">
                          <a:latin typeface="Calisto MT"/>
                          <a:cs typeface="Calisto MT"/>
                        </a:rPr>
                        <a:t>1.76</a:t>
                      </a:r>
                      <a:r>
                        <a:rPr dirty="0" sz="2400" spc="-3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(1.52</a:t>
                      </a:r>
                      <a:r>
                        <a:rPr dirty="0" sz="2400" spc="-3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to</a:t>
                      </a:r>
                      <a:r>
                        <a:rPr dirty="0" sz="2400" spc="-3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10">
                          <a:latin typeface="Calisto MT"/>
                          <a:cs typeface="Calisto MT"/>
                        </a:rPr>
                        <a:t>2.10)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1441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2400">
                          <a:latin typeface="Calisto MT"/>
                          <a:cs typeface="Calisto MT"/>
                        </a:rPr>
                        <a:t>Left</a:t>
                      </a:r>
                      <a:r>
                        <a:rPr dirty="0" sz="2400" spc="-6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10">
                          <a:latin typeface="Calisto MT"/>
                          <a:cs typeface="Calisto MT"/>
                        </a:rPr>
                        <a:t>ventricular</a:t>
                      </a:r>
                      <a:r>
                        <a:rPr dirty="0" sz="2400" spc="-6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ejection</a:t>
                      </a:r>
                      <a:r>
                        <a:rPr dirty="0" sz="2400" spc="-6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10">
                          <a:latin typeface="Calisto MT"/>
                          <a:cs typeface="Calisto MT"/>
                        </a:rPr>
                        <a:t>fraction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2400">
                          <a:latin typeface="Calisto MT"/>
                          <a:cs typeface="Calisto MT"/>
                        </a:rPr>
                        <a:t>62.0</a:t>
                      </a:r>
                      <a:r>
                        <a:rPr dirty="0" sz="2400" spc="-2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%</a:t>
                      </a:r>
                      <a:r>
                        <a:rPr dirty="0" sz="2400" spc="-3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(57.0</a:t>
                      </a:r>
                      <a:r>
                        <a:rPr dirty="0" sz="2400" spc="-2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to</a:t>
                      </a:r>
                      <a:r>
                        <a:rPr dirty="0" sz="2400" spc="-3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10">
                          <a:latin typeface="Calisto MT"/>
                          <a:cs typeface="Calisto MT"/>
                        </a:rPr>
                        <a:t>67.0)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5925">
                <a:tc gridSpan="2"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400">
                          <a:latin typeface="Calisto MT"/>
                          <a:cs typeface="Calisto MT"/>
                        </a:rPr>
                        <a:t>n</a:t>
                      </a:r>
                      <a:r>
                        <a:rPr dirty="0" sz="2400" spc="-2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(%);</a:t>
                      </a:r>
                      <a:r>
                        <a:rPr dirty="0" sz="2400" spc="-2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>
                          <a:latin typeface="Calisto MT"/>
                          <a:cs typeface="Calisto MT"/>
                        </a:rPr>
                        <a:t>Median</a:t>
                      </a:r>
                      <a:r>
                        <a:rPr dirty="0" sz="2400" spc="-2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400" spc="-10">
                          <a:latin typeface="Calisto MT"/>
                          <a:cs typeface="Calisto MT"/>
                        </a:rPr>
                        <a:t>(IQR)</a:t>
                      </a:r>
                      <a:endParaRPr sz="2400">
                        <a:latin typeface="Calisto MT"/>
                        <a:cs typeface="Calisto MT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Enrolment</a:t>
            </a:r>
            <a:r>
              <a:rPr dirty="0" spc="-100"/>
              <a:t> </a:t>
            </a:r>
            <a:r>
              <a:rPr dirty="0"/>
              <a:t>CMR</a:t>
            </a:r>
            <a:r>
              <a:rPr dirty="0" spc="-90"/>
              <a:t> </a:t>
            </a:r>
            <a:r>
              <a:rPr dirty="0" spc="-20"/>
              <a:t>data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335640" y="5942426"/>
            <a:ext cx="4408170" cy="0"/>
          </a:xfrm>
          <a:custGeom>
            <a:avLst/>
            <a:gdLst/>
            <a:ahLst/>
            <a:cxnLst/>
            <a:rect l="l" t="t" r="r" b="b"/>
            <a:pathLst>
              <a:path w="4408170" h="0">
                <a:moveTo>
                  <a:pt x="0" y="0"/>
                </a:moveTo>
                <a:lnTo>
                  <a:pt x="4407654" y="0"/>
                </a:lnTo>
              </a:path>
            </a:pathLst>
          </a:custGeom>
          <a:ln w="29907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4335640" y="4874698"/>
            <a:ext cx="4408170" cy="0"/>
          </a:xfrm>
          <a:custGeom>
            <a:avLst/>
            <a:gdLst/>
            <a:ahLst/>
            <a:cxnLst/>
            <a:rect l="l" t="t" r="r" b="b"/>
            <a:pathLst>
              <a:path w="4408170" h="0">
                <a:moveTo>
                  <a:pt x="0" y="0"/>
                </a:moveTo>
                <a:lnTo>
                  <a:pt x="4407654" y="0"/>
                </a:lnTo>
              </a:path>
            </a:pathLst>
          </a:custGeom>
          <a:ln w="29907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4335640" y="3807249"/>
            <a:ext cx="4408170" cy="0"/>
          </a:xfrm>
          <a:custGeom>
            <a:avLst/>
            <a:gdLst/>
            <a:ahLst/>
            <a:cxnLst/>
            <a:rect l="l" t="t" r="r" b="b"/>
            <a:pathLst>
              <a:path w="4408170" h="0">
                <a:moveTo>
                  <a:pt x="0" y="0"/>
                </a:moveTo>
                <a:lnTo>
                  <a:pt x="4407654" y="0"/>
                </a:lnTo>
              </a:path>
            </a:pathLst>
          </a:custGeom>
          <a:ln w="29907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4335640" y="2739520"/>
            <a:ext cx="4408170" cy="0"/>
          </a:xfrm>
          <a:custGeom>
            <a:avLst/>
            <a:gdLst/>
            <a:ahLst/>
            <a:cxnLst/>
            <a:rect l="l" t="t" r="r" b="b"/>
            <a:pathLst>
              <a:path w="4408170" h="0">
                <a:moveTo>
                  <a:pt x="0" y="0"/>
                </a:moveTo>
                <a:lnTo>
                  <a:pt x="4407654" y="0"/>
                </a:lnTo>
              </a:path>
            </a:pathLst>
          </a:custGeom>
          <a:ln w="29907">
            <a:solidFill>
              <a:srgbClr val="EBEBE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4320400" y="1535357"/>
            <a:ext cx="4438650" cy="4438015"/>
            <a:chOff x="4320400" y="1535357"/>
            <a:chExt cx="4438650" cy="4438015"/>
          </a:xfrm>
        </p:grpSpPr>
        <p:sp>
          <p:nvSpPr>
            <p:cNvPr id="7" name="object 7" descr=""/>
            <p:cNvSpPr/>
            <p:nvPr/>
          </p:nvSpPr>
          <p:spPr>
            <a:xfrm>
              <a:off x="4335640" y="1671791"/>
              <a:ext cx="4408170" cy="0"/>
            </a:xfrm>
            <a:custGeom>
              <a:avLst/>
              <a:gdLst/>
              <a:ahLst/>
              <a:cxnLst/>
              <a:rect l="l" t="t" r="r" b="b"/>
              <a:pathLst>
                <a:path w="4408170" h="0">
                  <a:moveTo>
                    <a:pt x="0" y="0"/>
                  </a:moveTo>
                  <a:lnTo>
                    <a:pt x="4407654" y="0"/>
                  </a:lnTo>
                </a:path>
              </a:pathLst>
            </a:custGeom>
            <a:ln w="29907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521086" y="1535366"/>
              <a:ext cx="3233420" cy="4438015"/>
            </a:xfrm>
            <a:custGeom>
              <a:avLst/>
              <a:gdLst/>
              <a:ahLst/>
              <a:cxnLst/>
              <a:rect l="l" t="t" r="r" b="b"/>
              <a:pathLst>
                <a:path w="3233420" h="4438015">
                  <a:moveTo>
                    <a:pt x="29908" y="0"/>
                  </a:moveTo>
                  <a:lnTo>
                    <a:pt x="0" y="0"/>
                  </a:lnTo>
                  <a:lnTo>
                    <a:pt x="0" y="4437532"/>
                  </a:lnTo>
                  <a:lnTo>
                    <a:pt x="29908" y="4437532"/>
                  </a:lnTo>
                  <a:lnTo>
                    <a:pt x="29908" y="0"/>
                  </a:lnTo>
                  <a:close/>
                </a:path>
                <a:path w="3233420" h="4438015">
                  <a:moveTo>
                    <a:pt x="1097381" y="0"/>
                  </a:moveTo>
                  <a:lnTo>
                    <a:pt x="1067473" y="0"/>
                  </a:lnTo>
                  <a:lnTo>
                    <a:pt x="1067473" y="4437532"/>
                  </a:lnTo>
                  <a:lnTo>
                    <a:pt x="1097381" y="4437532"/>
                  </a:lnTo>
                  <a:lnTo>
                    <a:pt x="1097381" y="0"/>
                  </a:lnTo>
                  <a:close/>
                </a:path>
                <a:path w="3233420" h="4438015">
                  <a:moveTo>
                    <a:pt x="2165121" y="0"/>
                  </a:moveTo>
                  <a:lnTo>
                    <a:pt x="2135213" y="0"/>
                  </a:lnTo>
                  <a:lnTo>
                    <a:pt x="2135213" y="4437532"/>
                  </a:lnTo>
                  <a:lnTo>
                    <a:pt x="2165121" y="4437532"/>
                  </a:lnTo>
                  <a:lnTo>
                    <a:pt x="2165121" y="0"/>
                  </a:lnTo>
                  <a:close/>
                </a:path>
                <a:path w="3233420" h="4438015">
                  <a:moveTo>
                    <a:pt x="3232861" y="0"/>
                  </a:moveTo>
                  <a:lnTo>
                    <a:pt x="3202952" y="0"/>
                  </a:lnTo>
                  <a:lnTo>
                    <a:pt x="3202952" y="4437532"/>
                  </a:lnTo>
                  <a:lnTo>
                    <a:pt x="3232861" y="4437532"/>
                  </a:lnTo>
                  <a:lnTo>
                    <a:pt x="3232861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11706" y="2855796"/>
              <a:ext cx="109289" cy="10928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8295" y="3069342"/>
              <a:ext cx="109289" cy="10928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87637" y="4260054"/>
              <a:ext cx="109291" cy="10928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40812" y="4138188"/>
              <a:ext cx="109289" cy="10928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38210" y="2964525"/>
              <a:ext cx="109291" cy="10928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80091" y="3684264"/>
              <a:ext cx="109289" cy="10928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7950" y="2500817"/>
              <a:ext cx="109289" cy="109288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51118" y="2647002"/>
              <a:ext cx="109289" cy="109288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51379" y="2086305"/>
              <a:ext cx="109289" cy="109288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6079" y="1868007"/>
              <a:ext cx="109289" cy="109288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21097" y="3129436"/>
              <a:ext cx="3232857" cy="2617333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4453193" y="6026996"/>
            <a:ext cx="16573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50">
                <a:solidFill>
                  <a:srgbClr val="4D4D4D"/>
                </a:solidFill>
                <a:latin typeface="Arial"/>
                <a:cs typeface="Arial"/>
              </a:rPr>
              <a:t>0</a:t>
            </a:r>
            <a:endParaRPr sz="195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312017" y="5908148"/>
            <a:ext cx="3226435" cy="828675"/>
          </a:xfrm>
          <a:prstGeom prst="rect">
            <a:avLst/>
          </a:prstGeom>
        </p:spPr>
        <p:txBody>
          <a:bodyPr wrap="square" lIns="0" tIns="135255" rIns="0" bIns="0" rtlCol="0" vert="horz">
            <a:spAutoFit/>
          </a:bodyPr>
          <a:lstStyle/>
          <a:p>
            <a:pPr marL="221615">
              <a:lnSpc>
                <a:spcPct val="100000"/>
              </a:lnSpc>
              <a:spcBef>
                <a:spcPts val="1065"/>
              </a:spcBef>
              <a:tabLst>
                <a:tab pos="1289050" algn="l"/>
                <a:tab pos="2356485" algn="l"/>
              </a:tabLst>
            </a:pPr>
            <a:r>
              <a:rPr dirty="0" sz="1950" spc="-50">
                <a:solidFill>
                  <a:srgbClr val="4D4D4D"/>
                </a:solidFill>
                <a:latin typeface="Arial"/>
                <a:cs typeface="Arial"/>
              </a:rPr>
              <a:t>1</a:t>
            </a:r>
            <a:r>
              <a:rPr dirty="0" sz="195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dirty="0" sz="1950" spc="-50">
                <a:solidFill>
                  <a:srgbClr val="4D4D4D"/>
                </a:solidFill>
                <a:latin typeface="Arial"/>
                <a:cs typeface="Arial"/>
              </a:rPr>
              <a:t>2</a:t>
            </a:r>
            <a:r>
              <a:rPr dirty="0" sz="195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dirty="0" sz="1950" spc="-50">
                <a:solidFill>
                  <a:srgbClr val="4D4D4D"/>
                </a:solidFill>
                <a:latin typeface="Arial"/>
                <a:cs typeface="Arial"/>
              </a:rPr>
              <a:t>3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dirty="0" sz="1800">
                <a:latin typeface="Arial"/>
                <a:cs typeface="Arial"/>
              </a:rPr>
              <a:t>Stress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MBF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enrolment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ml/min/g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110120" y="5768451"/>
            <a:ext cx="16573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50">
                <a:solidFill>
                  <a:srgbClr val="4D4D4D"/>
                </a:solidFill>
                <a:latin typeface="Arial"/>
                <a:cs typeface="Arial"/>
              </a:rPr>
              <a:t>0</a:t>
            </a:r>
            <a:endParaRPr sz="195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110120" y="4700727"/>
            <a:ext cx="16573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50">
                <a:solidFill>
                  <a:srgbClr val="4D4D4D"/>
                </a:solidFill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110120" y="3633282"/>
            <a:ext cx="16573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50">
                <a:solidFill>
                  <a:srgbClr val="4D4D4D"/>
                </a:solidFill>
                <a:latin typeface="Arial"/>
                <a:cs typeface="Arial"/>
              </a:rPr>
              <a:t>2</a:t>
            </a:r>
            <a:endParaRPr sz="195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110120" y="2565558"/>
            <a:ext cx="16573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50">
                <a:solidFill>
                  <a:srgbClr val="4D4D4D"/>
                </a:solidFill>
                <a:latin typeface="Arial"/>
                <a:cs typeface="Arial"/>
              </a:rPr>
              <a:t>3</a:t>
            </a:r>
            <a:endParaRPr sz="195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110120" y="1498113"/>
            <a:ext cx="16573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50">
                <a:solidFill>
                  <a:srgbClr val="4D4D4D"/>
                </a:solidFill>
                <a:latin typeface="Arial"/>
                <a:cs typeface="Arial"/>
              </a:rPr>
              <a:t>4</a:t>
            </a:r>
            <a:endParaRPr sz="195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574612" y="2091844"/>
            <a:ext cx="281305" cy="31242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>
                <a:latin typeface="Arial"/>
                <a:cs typeface="Arial"/>
              </a:rPr>
              <a:t>Stress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MBF</a:t>
            </a:r>
            <a:r>
              <a:rPr dirty="0" sz="1800" spc="-10">
                <a:latin typeface="Arial"/>
                <a:cs typeface="Arial"/>
              </a:rPr>
              <a:t> follow-</a:t>
            </a:r>
            <a:r>
              <a:rPr dirty="0" sz="1800">
                <a:latin typeface="Arial"/>
                <a:cs typeface="Arial"/>
              </a:rPr>
              <a:t>up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ml/min/g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234732" y="2466282"/>
            <a:ext cx="2662555" cy="1939289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90805" marR="998219">
              <a:lnSpc>
                <a:spcPct val="100000"/>
              </a:lnSpc>
              <a:spcBef>
                <a:spcPts val="250"/>
              </a:spcBef>
            </a:pPr>
            <a:r>
              <a:rPr dirty="0" sz="2000" spc="-10">
                <a:latin typeface="Calisto MT"/>
                <a:cs typeface="Calisto MT"/>
              </a:rPr>
              <a:t>Difference 0.06ml/min/g</a:t>
            </a:r>
            <a:endParaRPr sz="2000">
              <a:latin typeface="Calisto MT"/>
              <a:cs typeface="Calisto MT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2000">
              <a:latin typeface="Calisto MT"/>
              <a:cs typeface="Calisto MT"/>
            </a:endParaRPr>
          </a:p>
          <a:p>
            <a:pPr marL="90805">
              <a:lnSpc>
                <a:spcPct val="100000"/>
              </a:lnSpc>
            </a:pPr>
            <a:r>
              <a:rPr dirty="0" sz="2000">
                <a:latin typeface="Calisto MT"/>
                <a:cs typeface="Calisto MT"/>
              </a:rPr>
              <a:t>(95%</a:t>
            </a:r>
            <a:r>
              <a:rPr dirty="0" sz="2000" spc="-25">
                <a:latin typeface="Calisto MT"/>
                <a:cs typeface="Calisto MT"/>
              </a:rPr>
              <a:t> </a:t>
            </a:r>
            <a:r>
              <a:rPr dirty="0" sz="2000">
                <a:latin typeface="Calisto MT"/>
                <a:cs typeface="Calisto MT"/>
              </a:rPr>
              <a:t>CrI</a:t>
            </a:r>
            <a:r>
              <a:rPr dirty="0" sz="2000" spc="-30">
                <a:latin typeface="Calisto MT"/>
                <a:cs typeface="Calisto MT"/>
              </a:rPr>
              <a:t> </a:t>
            </a:r>
            <a:r>
              <a:rPr dirty="0" sz="2000" spc="-10">
                <a:latin typeface="Calisto MT"/>
                <a:cs typeface="Calisto MT"/>
              </a:rPr>
              <a:t>-</a:t>
            </a:r>
            <a:r>
              <a:rPr dirty="0" sz="2000">
                <a:latin typeface="Calisto MT"/>
                <a:cs typeface="Calisto MT"/>
              </a:rPr>
              <a:t>0.09</a:t>
            </a:r>
            <a:r>
              <a:rPr dirty="0" sz="2000" spc="-25">
                <a:latin typeface="Calisto MT"/>
                <a:cs typeface="Calisto MT"/>
              </a:rPr>
              <a:t> </a:t>
            </a:r>
            <a:r>
              <a:rPr dirty="0" sz="2000">
                <a:latin typeface="Calisto MT"/>
                <a:cs typeface="Calisto MT"/>
              </a:rPr>
              <a:t>to</a:t>
            </a:r>
            <a:r>
              <a:rPr dirty="0" sz="2000" spc="-20">
                <a:latin typeface="Calisto MT"/>
                <a:cs typeface="Calisto MT"/>
              </a:rPr>
              <a:t> </a:t>
            </a:r>
            <a:r>
              <a:rPr dirty="0" sz="2000" spc="-10">
                <a:latin typeface="Calisto MT"/>
                <a:cs typeface="Calisto MT"/>
              </a:rPr>
              <a:t>0.20)</a:t>
            </a:r>
            <a:endParaRPr sz="2000">
              <a:latin typeface="Calisto MT"/>
              <a:cs typeface="Calisto MT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000">
              <a:latin typeface="Calisto MT"/>
              <a:cs typeface="Calisto MT"/>
            </a:endParaRPr>
          </a:p>
          <a:p>
            <a:pPr marL="90805">
              <a:lnSpc>
                <a:spcPct val="100000"/>
              </a:lnSpc>
            </a:pPr>
            <a:r>
              <a:rPr dirty="0" sz="2000" spc="-10">
                <a:latin typeface="Calisto MT"/>
                <a:cs typeface="Calisto MT"/>
              </a:rPr>
              <a:t>Pr(Benefit)=78.8%</a:t>
            </a:r>
            <a:endParaRPr sz="2000">
              <a:latin typeface="Calisto MT"/>
              <a:cs typeface="Calisto MT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Primary</a:t>
            </a:r>
            <a:r>
              <a:rPr dirty="0" spc="5"/>
              <a:t> </a:t>
            </a:r>
            <a:r>
              <a:rPr dirty="0"/>
              <a:t>imaging</a:t>
            </a:r>
            <a:r>
              <a:rPr dirty="0" spc="5"/>
              <a:t> </a:t>
            </a:r>
            <a:r>
              <a:rPr dirty="0" spc="-10"/>
              <a:t>outcome</a:t>
            </a:r>
          </a:p>
        </p:txBody>
      </p:sp>
      <p:pic>
        <p:nvPicPr>
          <p:cNvPr id="30" name="object 3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42595" y="1247128"/>
            <a:ext cx="4331239" cy="4648862"/>
          </a:xfrm>
          <a:prstGeom prst="rect">
            <a:avLst/>
          </a:prstGeom>
        </p:spPr>
      </p:pic>
      <p:sp>
        <p:nvSpPr>
          <p:cNvPr id="31" name="object 31" descr=""/>
          <p:cNvSpPr txBox="1"/>
          <p:nvPr/>
        </p:nvSpPr>
        <p:spPr>
          <a:xfrm>
            <a:off x="9805719" y="2422548"/>
            <a:ext cx="1390650" cy="3949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00" spc="-25">
                <a:latin typeface="Arial"/>
                <a:cs typeface="Arial"/>
              </a:rPr>
              <a:t>Treatment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9838263" y="2949542"/>
            <a:ext cx="443865" cy="926465"/>
            <a:chOff x="9838263" y="2949542"/>
            <a:chExt cx="443865" cy="926465"/>
          </a:xfrm>
        </p:grpSpPr>
        <p:pic>
          <p:nvPicPr>
            <p:cNvPr id="33" name="object 3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05417" y="3116407"/>
              <a:ext cx="109293" cy="109287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9838263" y="2949542"/>
              <a:ext cx="443865" cy="443865"/>
            </a:xfrm>
            <a:custGeom>
              <a:avLst/>
              <a:gdLst/>
              <a:ahLst/>
              <a:cxnLst/>
              <a:rect l="l" t="t" r="r" b="b"/>
              <a:pathLst>
                <a:path w="443865" h="443864">
                  <a:moveTo>
                    <a:pt x="443323" y="0"/>
                  </a:moveTo>
                  <a:lnTo>
                    <a:pt x="0" y="0"/>
                  </a:lnTo>
                  <a:lnTo>
                    <a:pt x="0" y="443298"/>
                  </a:lnTo>
                  <a:lnTo>
                    <a:pt x="443323" y="443298"/>
                  </a:lnTo>
                  <a:lnTo>
                    <a:pt x="443323" y="0"/>
                  </a:lnTo>
                  <a:close/>
                </a:path>
              </a:pathLst>
            </a:custGeom>
            <a:solidFill>
              <a:srgbClr val="FF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9866776" y="3171190"/>
              <a:ext cx="386715" cy="0"/>
            </a:xfrm>
            <a:custGeom>
              <a:avLst/>
              <a:gdLst/>
              <a:ahLst/>
              <a:cxnLst/>
              <a:rect l="l" t="t" r="r" b="b"/>
              <a:pathLst>
                <a:path w="386715" h="0">
                  <a:moveTo>
                    <a:pt x="0" y="0"/>
                  </a:moveTo>
                  <a:lnTo>
                    <a:pt x="386580" y="0"/>
                  </a:lnTo>
                </a:path>
              </a:pathLst>
            </a:custGeom>
            <a:ln w="29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005417" y="3599395"/>
              <a:ext cx="109293" cy="109287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9838263" y="3432529"/>
              <a:ext cx="443865" cy="443865"/>
            </a:xfrm>
            <a:custGeom>
              <a:avLst/>
              <a:gdLst/>
              <a:ahLst/>
              <a:cxnLst/>
              <a:rect l="l" t="t" r="r" b="b"/>
              <a:pathLst>
                <a:path w="443865" h="443864">
                  <a:moveTo>
                    <a:pt x="443323" y="0"/>
                  </a:moveTo>
                  <a:lnTo>
                    <a:pt x="0" y="0"/>
                  </a:lnTo>
                  <a:lnTo>
                    <a:pt x="0" y="443298"/>
                  </a:lnTo>
                  <a:lnTo>
                    <a:pt x="443323" y="443298"/>
                  </a:lnTo>
                  <a:lnTo>
                    <a:pt x="443323" y="0"/>
                  </a:lnTo>
                  <a:close/>
                </a:path>
              </a:pathLst>
            </a:custGeom>
            <a:solidFill>
              <a:srgbClr val="0000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9866776" y="3654178"/>
              <a:ext cx="386715" cy="0"/>
            </a:xfrm>
            <a:custGeom>
              <a:avLst/>
              <a:gdLst/>
              <a:ahLst/>
              <a:cxnLst/>
              <a:rect l="l" t="t" r="r" b="b"/>
              <a:pathLst>
                <a:path w="386715" h="0">
                  <a:moveTo>
                    <a:pt x="0" y="0"/>
                  </a:moveTo>
                  <a:lnTo>
                    <a:pt x="386580" y="0"/>
                  </a:lnTo>
                </a:path>
              </a:pathLst>
            </a:custGeom>
            <a:ln w="2990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10441913" y="2997215"/>
            <a:ext cx="55689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25">
                <a:latin typeface="Arial"/>
                <a:cs typeface="Arial"/>
              </a:rPr>
              <a:t>CSR</a:t>
            </a:r>
            <a:endParaRPr sz="195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0441913" y="3480203"/>
            <a:ext cx="934719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10">
                <a:latin typeface="Arial"/>
                <a:cs typeface="Arial"/>
              </a:rPr>
              <a:t>Placebo</a:t>
            </a:r>
            <a:endParaRPr sz="1950">
              <a:latin typeface="Arial"/>
              <a:cs typeface="Arial"/>
            </a:endParaRPr>
          </a:p>
        </p:txBody>
      </p:sp>
      <p:pic>
        <p:nvPicPr>
          <p:cNvPr id="41" name="object 41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5343" y="5940551"/>
            <a:ext cx="1011936" cy="8199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351299" y="1772184"/>
            <a:ext cx="1001394" cy="451484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5080">
              <a:lnSpc>
                <a:spcPts val="1590"/>
              </a:lnSpc>
              <a:spcBef>
                <a:spcPts val="295"/>
              </a:spcBef>
            </a:pPr>
            <a:r>
              <a:rPr dirty="0" sz="1450">
                <a:latin typeface="Arial"/>
                <a:cs typeface="Arial"/>
              </a:rPr>
              <a:t>Episodes</a:t>
            </a:r>
            <a:r>
              <a:rPr dirty="0" sz="1450" spc="60">
                <a:latin typeface="Arial"/>
                <a:cs typeface="Arial"/>
              </a:rPr>
              <a:t> </a:t>
            </a:r>
            <a:r>
              <a:rPr dirty="0" sz="1450" spc="-25">
                <a:latin typeface="Arial"/>
                <a:cs typeface="Arial"/>
              </a:rPr>
              <a:t>of </a:t>
            </a:r>
            <a:r>
              <a:rPr dirty="0" sz="1450" spc="-10">
                <a:latin typeface="Arial"/>
                <a:cs typeface="Arial"/>
              </a:rPr>
              <a:t>angina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0375879" y="2298808"/>
            <a:ext cx="269240" cy="3202305"/>
            <a:chOff x="10375879" y="2298808"/>
            <a:chExt cx="269240" cy="3202305"/>
          </a:xfrm>
        </p:grpSpPr>
        <p:sp>
          <p:nvSpPr>
            <p:cNvPr id="4" name="object 4" descr=""/>
            <p:cNvSpPr/>
            <p:nvPr/>
          </p:nvSpPr>
          <p:spPr>
            <a:xfrm>
              <a:off x="10375879" y="2298808"/>
              <a:ext cx="269240" cy="269240"/>
            </a:xfrm>
            <a:custGeom>
              <a:avLst/>
              <a:gdLst/>
              <a:ahLst/>
              <a:cxnLst/>
              <a:rect l="l" t="t" r="r" b="b"/>
              <a:pathLst>
                <a:path w="269240" h="269239">
                  <a:moveTo>
                    <a:pt x="269182" y="0"/>
                  </a:moveTo>
                  <a:lnTo>
                    <a:pt x="0" y="0"/>
                  </a:lnTo>
                  <a:lnTo>
                    <a:pt x="0" y="269181"/>
                  </a:lnTo>
                  <a:lnTo>
                    <a:pt x="269182" y="269181"/>
                  </a:lnTo>
                  <a:lnTo>
                    <a:pt x="269182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0375879" y="2592090"/>
              <a:ext cx="269240" cy="269240"/>
            </a:xfrm>
            <a:custGeom>
              <a:avLst/>
              <a:gdLst/>
              <a:ahLst/>
              <a:cxnLst/>
              <a:rect l="l" t="t" r="r" b="b"/>
              <a:pathLst>
                <a:path w="269240" h="269239">
                  <a:moveTo>
                    <a:pt x="269182" y="0"/>
                  </a:moveTo>
                  <a:lnTo>
                    <a:pt x="0" y="0"/>
                  </a:lnTo>
                  <a:lnTo>
                    <a:pt x="0" y="269181"/>
                  </a:lnTo>
                  <a:lnTo>
                    <a:pt x="269182" y="269181"/>
                  </a:lnTo>
                  <a:lnTo>
                    <a:pt x="269182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0375879" y="2885372"/>
              <a:ext cx="269240" cy="269240"/>
            </a:xfrm>
            <a:custGeom>
              <a:avLst/>
              <a:gdLst/>
              <a:ahLst/>
              <a:cxnLst/>
              <a:rect l="l" t="t" r="r" b="b"/>
              <a:pathLst>
                <a:path w="269240" h="269239">
                  <a:moveTo>
                    <a:pt x="269182" y="0"/>
                  </a:moveTo>
                  <a:lnTo>
                    <a:pt x="0" y="0"/>
                  </a:lnTo>
                  <a:lnTo>
                    <a:pt x="0" y="269181"/>
                  </a:lnTo>
                  <a:lnTo>
                    <a:pt x="269182" y="269181"/>
                  </a:lnTo>
                  <a:lnTo>
                    <a:pt x="269182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0375879" y="3178655"/>
              <a:ext cx="269240" cy="269240"/>
            </a:xfrm>
            <a:custGeom>
              <a:avLst/>
              <a:gdLst/>
              <a:ahLst/>
              <a:cxnLst/>
              <a:rect l="l" t="t" r="r" b="b"/>
              <a:pathLst>
                <a:path w="269240" h="269239">
                  <a:moveTo>
                    <a:pt x="269182" y="0"/>
                  </a:moveTo>
                  <a:lnTo>
                    <a:pt x="0" y="0"/>
                  </a:lnTo>
                  <a:lnTo>
                    <a:pt x="0" y="269181"/>
                  </a:lnTo>
                  <a:lnTo>
                    <a:pt x="269182" y="269181"/>
                  </a:lnTo>
                  <a:lnTo>
                    <a:pt x="269182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0375879" y="3471937"/>
              <a:ext cx="269240" cy="269240"/>
            </a:xfrm>
            <a:custGeom>
              <a:avLst/>
              <a:gdLst/>
              <a:ahLst/>
              <a:cxnLst/>
              <a:rect l="l" t="t" r="r" b="b"/>
              <a:pathLst>
                <a:path w="269240" h="269239">
                  <a:moveTo>
                    <a:pt x="269182" y="0"/>
                  </a:moveTo>
                  <a:lnTo>
                    <a:pt x="0" y="0"/>
                  </a:lnTo>
                  <a:lnTo>
                    <a:pt x="0" y="269181"/>
                  </a:lnTo>
                  <a:lnTo>
                    <a:pt x="269182" y="269181"/>
                  </a:lnTo>
                  <a:lnTo>
                    <a:pt x="269182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375879" y="3765219"/>
              <a:ext cx="269240" cy="269240"/>
            </a:xfrm>
            <a:custGeom>
              <a:avLst/>
              <a:gdLst/>
              <a:ahLst/>
              <a:cxnLst/>
              <a:rect l="l" t="t" r="r" b="b"/>
              <a:pathLst>
                <a:path w="269240" h="269239">
                  <a:moveTo>
                    <a:pt x="269182" y="0"/>
                  </a:moveTo>
                  <a:lnTo>
                    <a:pt x="0" y="0"/>
                  </a:lnTo>
                  <a:lnTo>
                    <a:pt x="0" y="269181"/>
                  </a:lnTo>
                  <a:lnTo>
                    <a:pt x="269182" y="269181"/>
                  </a:lnTo>
                  <a:lnTo>
                    <a:pt x="269182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375879" y="4058501"/>
              <a:ext cx="269240" cy="269240"/>
            </a:xfrm>
            <a:custGeom>
              <a:avLst/>
              <a:gdLst/>
              <a:ahLst/>
              <a:cxnLst/>
              <a:rect l="l" t="t" r="r" b="b"/>
              <a:pathLst>
                <a:path w="269240" h="269239">
                  <a:moveTo>
                    <a:pt x="269182" y="0"/>
                  </a:moveTo>
                  <a:lnTo>
                    <a:pt x="0" y="0"/>
                  </a:lnTo>
                  <a:lnTo>
                    <a:pt x="0" y="269181"/>
                  </a:lnTo>
                  <a:lnTo>
                    <a:pt x="269182" y="269181"/>
                  </a:lnTo>
                  <a:lnTo>
                    <a:pt x="269182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375879" y="4351783"/>
              <a:ext cx="269240" cy="269240"/>
            </a:xfrm>
            <a:custGeom>
              <a:avLst/>
              <a:gdLst/>
              <a:ahLst/>
              <a:cxnLst/>
              <a:rect l="l" t="t" r="r" b="b"/>
              <a:pathLst>
                <a:path w="269240" h="269239">
                  <a:moveTo>
                    <a:pt x="269182" y="0"/>
                  </a:moveTo>
                  <a:lnTo>
                    <a:pt x="0" y="0"/>
                  </a:lnTo>
                  <a:lnTo>
                    <a:pt x="0" y="269181"/>
                  </a:lnTo>
                  <a:lnTo>
                    <a:pt x="269182" y="269181"/>
                  </a:lnTo>
                  <a:lnTo>
                    <a:pt x="269182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0375879" y="4645065"/>
              <a:ext cx="269240" cy="269240"/>
            </a:xfrm>
            <a:custGeom>
              <a:avLst/>
              <a:gdLst/>
              <a:ahLst/>
              <a:cxnLst/>
              <a:rect l="l" t="t" r="r" b="b"/>
              <a:pathLst>
                <a:path w="269240" h="269239">
                  <a:moveTo>
                    <a:pt x="269182" y="0"/>
                  </a:moveTo>
                  <a:lnTo>
                    <a:pt x="0" y="0"/>
                  </a:lnTo>
                  <a:lnTo>
                    <a:pt x="0" y="269181"/>
                  </a:lnTo>
                  <a:lnTo>
                    <a:pt x="269182" y="269181"/>
                  </a:lnTo>
                  <a:lnTo>
                    <a:pt x="269182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0375879" y="4938348"/>
              <a:ext cx="269240" cy="269240"/>
            </a:xfrm>
            <a:custGeom>
              <a:avLst/>
              <a:gdLst/>
              <a:ahLst/>
              <a:cxnLst/>
              <a:rect l="l" t="t" r="r" b="b"/>
              <a:pathLst>
                <a:path w="269240" h="269239">
                  <a:moveTo>
                    <a:pt x="269182" y="0"/>
                  </a:moveTo>
                  <a:lnTo>
                    <a:pt x="0" y="0"/>
                  </a:lnTo>
                  <a:lnTo>
                    <a:pt x="0" y="269181"/>
                  </a:lnTo>
                  <a:lnTo>
                    <a:pt x="269182" y="269181"/>
                  </a:lnTo>
                  <a:lnTo>
                    <a:pt x="269182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0375879" y="5231630"/>
              <a:ext cx="269240" cy="269240"/>
            </a:xfrm>
            <a:custGeom>
              <a:avLst/>
              <a:gdLst/>
              <a:ahLst/>
              <a:cxnLst/>
              <a:rect l="l" t="t" r="r" b="b"/>
              <a:pathLst>
                <a:path w="269240" h="269239">
                  <a:moveTo>
                    <a:pt x="269182" y="0"/>
                  </a:moveTo>
                  <a:lnTo>
                    <a:pt x="0" y="0"/>
                  </a:lnTo>
                  <a:lnTo>
                    <a:pt x="0" y="269181"/>
                  </a:lnTo>
                  <a:lnTo>
                    <a:pt x="269182" y="269181"/>
                  </a:lnTo>
                  <a:lnTo>
                    <a:pt x="269182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10737591" y="2322767"/>
            <a:ext cx="19558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0737591" y="2616049"/>
            <a:ext cx="11048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0737591" y="2909332"/>
            <a:ext cx="11048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0737591" y="3202614"/>
            <a:ext cx="11048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0737591" y="3495896"/>
            <a:ext cx="11048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0737591" y="3789178"/>
            <a:ext cx="11048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0737591" y="4082461"/>
            <a:ext cx="11048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0737591" y="4375743"/>
            <a:ext cx="11048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0737591" y="4669025"/>
            <a:ext cx="11048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0737591" y="4962307"/>
            <a:ext cx="110489" cy="5022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dirty="0" sz="1200" spc="-5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17763" y="2413336"/>
            <a:ext cx="2146300" cy="1816100"/>
          </a:xfrm>
          <a:prstGeom prst="rect">
            <a:avLst/>
          </a:prstGeom>
          <a:ln w="19050">
            <a:solidFill>
              <a:srgbClr val="000000"/>
            </a:solidFill>
          </a:ln>
        </p:spPr>
        <p:txBody>
          <a:bodyPr wrap="square" lIns="0" tIns="19685" rIns="0" bIns="0" rtlCol="0" vert="horz">
            <a:spAutoFit/>
          </a:bodyPr>
          <a:lstStyle/>
          <a:p>
            <a:pPr marL="90805" marR="132080">
              <a:lnSpc>
                <a:spcPct val="105000"/>
              </a:lnSpc>
              <a:spcBef>
                <a:spcPts val="155"/>
              </a:spcBef>
            </a:pPr>
            <a:r>
              <a:rPr dirty="0" sz="1600">
                <a:latin typeface="Calisto MT"/>
                <a:cs typeface="Calisto MT"/>
              </a:rPr>
              <a:t>CSR</a:t>
            </a:r>
            <a:r>
              <a:rPr dirty="0" sz="1600" spc="-30">
                <a:latin typeface="Calisto MT"/>
                <a:cs typeface="Calisto MT"/>
              </a:rPr>
              <a:t> </a:t>
            </a:r>
            <a:r>
              <a:rPr dirty="0" sz="1600">
                <a:latin typeface="Calisto MT"/>
                <a:cs typeface="Calisto MT"/>
              </a:rPr>
              <a:t>improved</a:t>
            </a:r>
            <a:r>
              <a:rPr dirty="0" sz="1600" spc="-30">
                <a:latin typeface="Calisto MT"/>
                <a:cs typeface="Calisto MT"/>
              </a:rPr>
              <a:t> </a:t>
            </a:r>
            <a:r>
              <a:rPr dirty="0" sz="1600" spc="-10">
                <a:latin typeface="Calisto MT"/>
                <a:cs typeface="Calisto MT"/>
              </a:rPr>
              <a:t>angina episodes</a:t>
            </a:r>
            <a:endParaRPr sz="1600">
              <a:latin typeface="Calisto MT"/>
              <a:cs typeface="Calisto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Calisto MT"/>
              <a:cs typeface="Calisto MT"/>
            </a:endParaRPr>
          </a:p>
          <a:p>
            <a:pPr marL="90805">
              <a:lnSpc>
                <a:spcPts val="1910"/>
              </a:lnSpc>
            </a:pPr>
            <a:r>
              <a:rPr dirty="0" sz="1600">
                <a:latin typeface="Calisto MT"/>
                <a:cs typeface="Calisto MT"/>
              </a:rPr>
              <a:t>OR</a:t>
            </a:r>
            <a:r>
              <a:rPr dirty="0" sz="1600" spc="-15">
                <a:latin typeface="Calisto MT"/>
                <a:cs typeface="Calisto MT"/>
              </a:rPr>
              <a:t> </a:t>
            </a:r>
            <a:r>
              <a:rPr dirty="0" sz="1600" spc="-20">
                <a:latin typeface="Calisto MT"/>
                <a:cs typeface="Calisto MT"/>
              </a:rPr>
              <a:t>1.40</a:t>
            </a:r>
            <a:endParaRPr sz="1600">
              <a:latin typeface="Calisto MT"/>
              <a:cs typeface="Calisto MT"/>
            </a:endParaRPr>
          </a:p>
          <a:p>
            <a:pPr marL="90805">
              <a:lnSpc>
                <a:spcPts val="1910"/>
              </a:lnSpc>
            </a:pPr>
            <a:r>
              <a:rPr dirty="0" sz="1600">
                <a:latin typeface="Calisto MT"/>
                <a:cs typeface="Calisto MT"/>
              </a:rPr>
              <a:t>(95%</a:t>
            </a:r>
            <a:r>
              <a:rPr dirty="0" sz="1600" spc="-20">
                <a:latin typeface="Calisto MT"/>
                <a:cs typeface="Calisto MT"/>
              </a:rPr>
              <a:t> </a:t>
            </a:r>
            <a:r>
              <a:rPr dirty="0" sz="1600">
                <a:latin typeface="Calisto MT"/>
                <a:cs typeface="Calisto MT"/>
              </a:rPr>
              <a:t>CrI</a:t>
            </a:r>
            <a:r>
              <a:rPr dirty="0" sz="1600" spc="-5">
                <a:latin typeface="Calisto MT"/>
                <a:cs typeface="Calisto MT"/>
              </a:rPr>
              <a:t> </a:t>
            </a:r>
            <a:r>
              <a:rPr dirty="0" sz="1600">
                <a:latin typeface="Calisto MT"/>
                <a:cs typeface="Calisto MT"/>
              </a:rPr>
              <a:t>1.08</a:t>
            </a:r>
            <a:r>
              <a:rPr dirty="0" sz="1600" spc="-10">
                <a:latin typeface="Calisto MT"/>
                <a:cs typeface="Calisto MT"/>
              </a:rPr>
              <a:t> </a:t>
            </a:r>
            <a:r>
              <a:rPr dirty="0" sz="1600">
                <a:latin typeface="Calisto MT"/>
                <a:cs typeface="Calisto MT"/>
              </a:rPr>
              <a:t>to</a:t>
            </a:r>
            <a:r>
              <a:rPr dirty="0" sz="1600" spc="-20">
                <a:latin typeface="Calisto MT"/>
                <a:cs typeface="Calisto MT"/>
              </a:rPr>
              <a:t> </a:t>
            </a:r>
            <a:r>
              <a:rPr dirty="0" sz="1600" spc="-10">
                <a:latin typeface="Calisto MT"/>
                <a:cs typeface="Calisto MT"/>
              </a:rPr>
              <a:t>1.83)</a:t>
            </a:r>
            <a:endParaRPr sz="1600">
              <a:latin typeface="Calisto MT"/>
              <a:cs typeface="Calisto MT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1600">
              <a:latin typeface="Calisto MT"/>
              <a:cs typeface="Calisto MT"/>
            </a:endParaRPr>
          </a:p>
          <a:p>
            <a:pPr marL="90805">
              <a:lnSpc>
                <a:spcPct val="100000"/>
              </a:lnSpc>
            </a:pPr>
            <a:r>
              <a:rPr dirty="0" sz="1600" spc="-10">
                <a:latin typeface="Calisto MT"/>
                <a:cs typeface="Calisto MT"/>
              </a:rPr>
              <a:t>Pr(Benefit)=99.4%</a:t>
            </a:r>
            <a:endParaRPr sz="1600">
              <a:latin typeface="Calisto MT"/>
              <a:cs typeface="Calisto MT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778653" y="1192304"/>
            <a:ext cx="285750" cy="135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30"/>
              </a:lnSpc>
            </a:pPr>
            <a:r>
              <a:rPr dirty="0" sz="1050" spc="-305">
                <a:solidFill>
                  <a:srgbClr val="1A1A1A"/>
                </a:solidFill>
                <a:latin typeface="Arial"/>
                <a:cs typeface="Arial"/>
              </a:rPr>
              <a:t>CS</a:t>
            </a:r>
            <a:r>
              <a:rPr dirty="0" sz="1050" spc="-2530">
                <a:solidFill>
                  <a:srgbClr val="1A1A1A"/>
                </a:solidFill>
                <a:latin typeface="Arial"/>
                <a:cs typeface="Arial"/>
              </a:rPr>
              <a:t>R</a:t>
            </a:r>
            <a:r>
              <a:rPr dirty="0" sz="1050" spc="-305">
                <a:solidFill>
                  <a:srgbClr val="1A1A1A"/>
                </a:solidFill>
                <a:latin typeface="Arial"/>
                <a:cs typeface="Arial"/>
              </a:rPr>
              <a:t>CSR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804139" y="1192304"/>
            <a:ext cx="489584" cy="135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30"/>
              </a:lnSpc>
            </a:pPr>
            <a:r>
              <a:rPr dirty="0" sz="1050" spc="-254">
                <a:solidFill>
                  <a:srgbClr val="1A1A1A"/>
                </a:solidFill>
                <a:latin typeface="Arial"/>
                <a:cs typeface="Arial"/>
              </a:rPr>
              <a:t>Placeb</a:t>
            </a:r>
            <a:r>
              <a:rPr dirty="0" sz="1050" spc="-4070">
                <a:solidFill>
                  <a:srgbClr val="1A1A1A"/>
                </a:solidFill>
                <a:latin typeface="Arial"/>
                <a:cs typeface="Arial"/>
              </a:rPr>
              <a:t>o</a:t>
            </a:r>
            <a:r>
              <a:rPr dirty="0" sz="1050" spc="-254">
                <a:solidFill>
                  <a:srgbClr val="1A1A1A"/>
                </a:solidFill>
                <a:latin typeface="Arial"/>
                <a:cs typeface="Arial"/>
              </a:rPr>
              <a:t>Placebo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3641670" y="1369037"/>
            <a:ext cx="2527300" cy="4651375"/>
            <a:chOff x="3641670" y="1369037"/>
            <a:chExt cx="2527300" cy="4651375"/>
          </a:xfrm>
        </p:grpSpPr>
        <p:sp>
          <p:nvSpPr>
            <p:cNvPr id="29" name="object 29" descr=""/>
            <p:cNvSpPr/>
            <p:nvPr/>
          </p:nvSpPr>
          <p:spPr>
            <a:xfrm>
              <a:off x="3682878" y="1377292"/>
              <a:ext cx="2477770" cy="4593590"/>
            </a:xfrm>
            <a:custGeom>
              <a:avLst/>
              <a:gdLst/>
              <a:ahLst/>
              <a:cxnLst/>
              <a:rect l="l" t="t" r="r" b="b"/>
              <a:pathLst>
                <a:path w="2477770" h="4593590">
                  <a:moveTo>
                    <a:pt x="0" y="4593057"/>
                  </a:moveTo>
                  <a:lnTo>
                    <a:pt x="2477298" y="4593057"/>
                  </a:lnTo>
                </a:path>
                <a:path w="2477770" h="4593590">
                  <a:moveTo>
                    <a:pt x="5714" y="4593057"/>
                  </a:moveTo>
                  <a:lnTo>
                    <a:pt x="5714" y="0"/>
                  </a:lnTo>
                </a:path>
              </a:pathLst>
            </a:custGeom>
            <a:ln w="16092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3688593" y="5970349"/>
              <a:ext cx="2301875" cy="41275"/>
            </a:xfrm>
            <a:custGeom>
              <a:avLst/>
              <a:gdLst/>
              <a:ahLst/>
              <a:cxnLst/>
              <a:rect l="l" t="t" r="r" b="b"/>
              <a:pathLst>
                <a:path w="2301875" h="41275">
                  <a:moveTo>
                    <a:pt x="0" y="41208"/>
                  </a:moveTo>
                  <a:lnTo>
                    <a:pt x="0" y="0"/>
                  </a:lnTo>
                </a:path>
                <a:path w="2301875" h="41275">
                  <a:moveTo>
                    <a:pt x="177014" y="41208"/>
                  </a:moveTo>
                  <a:lnTo>
                    <a:pt x="177014" y="0"/>
                  </a:lnTo>
                </a:path>
                <a:path w="2301875" h="41275">
                  <a:moveTo>
                    <a:pt x="531193" y="41208"/>
                  </a:moveTo>
                  <a:lnTo>
                    <a:pt x="531193" y="0"/>
                  </a:lnTo>
                </a:path>
                <a:path w="2301875" h="41275">
                  <a:moveTo>
                    <a:pt x="885222" y="41208"/>
                  </a:moveTo>
                  <a:lnTo>
                    <a:pt x="885222" y="0"/>
                  </a:lnTo>
                </a:path>
                <a:path w="2301875" h="41275">
                  <a:moveTo>
                    <a:pt x="1239251" y="41208"/>
                  </a:moveTo>
                  <a:lnTo>
                    <a:pt x="1239251" y="0"/>
                  </a:lnTo>
                </a:path>
                <a:path w="2301875" h="41275">
                  <a:moveTo>
                    <a:pt x="1593430" y="41208"/>
                  </a:moveTo>
                  <a:lnTo>
                    <a:pt x="1593430" y="0"/>
                  </a:lnTo>
                </a:path>
                <a:path w="2301875" h="41275">
                  <a:moveTo>
                    <a:pt x="1947458" y="41208"/>
                  </a:moveTo>
                  <a:lnTo>
                    <a:pt x="1947458" y="0"/>
                  </a:lnTo>
                </a:path>
                <a:path w="2301875" h="41275">
                  <a:moveTo>
                    <a:pt x="2301638" y="41208"/>
                  </a:moveTo>
                  <a:lnTo>
                    <a:pt x="2301638" y="0"/>
                  </a:lnTo>
                </a:path>
              </a:pathLst>
            </a:custGeom>
            <a:ln w="16092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3641661" y="1369250"/>
              <a:ext cx="41275" cy="4609465"/>
            </a:xfrm>
            <a:custGeom>
              <a:avLst/>
              <a:gdLst/>
              <a:ahLst/>
              <a:cxnLst/>
              <a:rect l="l" t="t" r="r" b="b"/>
              <a:pathLst>
                <a:path w="41275" h="4609465">
                  <a:moveTo>
                    <a:pt x="41211" y="4593056"/>
                  </a:moveTo>
                  <a:lnTo>
                    <a:pt x="0" y="4593056"/>
                  </a:lnTo>
                  <a:lnTo>
                    <a:pt x="0" y="4609147"/>
                  </a:lnTo>
                  <a:lnTo>
                    <a:pt x="41211" y="4609147"/>
                  </a:lnTo>
                  <a:lnTo>
                    <a:pt x="41211" y="4593056"/>
                  </a:lnTo>
                  <a:close/>
                </a:path>
                <a:path w="41275" h="4609465">
                  <a:moveTo>
                    <a:pt x="41211" y="3444798"/>
                  </a:moveTo>
                  <a:lnTo>
                    <a:pt x="0" y="3444798"/>
                  </a:lnTo>
                  <a:lnTo>
                    <a:pt x="0" y="3460889"/>
                  </a:lnTo>
                  <a:lnTo>
                    <a:pt x="41211" y="3460889"/>
                  </a:lnTo>
                  <a:lnTo>
                    <a:pt x="41211" y="3444798"/>
                  </a:lnTo>
                  <a:close/>
                </a:path>
                <a:path w="41275" h="4609465">
                  <a:moveTo>
                    <a:pt x="41211" y="2296528"/>
                  </a:moveTo>
                  <a:lnTo>
                    <a:pt x="0" y="2296528"/>
                  </a:lnTo>
                  <a:lnTo>
                    <a:pt x="0" y="2312619"/>
                  </a:lnTo>
                  <a:lnTo>
                    <a:pt x="41211" y="2312619"/>
                  </a:lnTo>
                  <a:lnTo>
                    <a:pt x="41211" y="2296528"/>
                  </a:lnTo>
                  <a:close/>
                </a:path>
                <a:path w="41275" h="4609465">
                  <a:moveTo>
                    <a:pt x="41211" y="1148270"/>
                  </a:moveTo>
                  <a:lnTo>
                    <a:pt x="0" y="1148270"/>
                  </a:lnTo>
                  <a:lnTo>
                    <a:pt x="0" y="1164361"/>
                  </a:lnTo>
                  <a:lnTo>
                    <a:pt x="41211" y="1164361"/>
                  </a:lnTo>
                  <a:lnTo>
                    <a:pt x="41211" y="1148270"/>
                  </a:lnTo>
                  <a:close/>
                </a:path>
                <a:path w="41275" h="4609465">
                  <a:moveTo>
                    <a:pt x="41211" y="0"/>
                  </a:moveTo>
                  <a:lnTo>
                    <a:pt x="0" y="0"/>
                  </a:lnTo>
                  <a:lnTo>
                    <a:pt x="0" y="16090"/>
                  </a:lnTo>
                  <a:lnTo>
                    <a:pt x="41211" y="16090"/>
                  </a:lnTo>
                  <a:lnTo>
                    <a:pt x="4121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3682878" y="4439332"/>
              <a:ext cx="11430" cy="1531620"/>
            </a:xfrm>
            <a:custGeom>
              <a:avLst/>
              <a:gdLst/>
              <a:ahLst/>
              <a:cxnLst/>
              <a:rect l="l" t="t" r="r" b="b"/>
              <a:pathLst>
                <a:path w="11429" h="1531620">
                  <a:moveTo>
                    <a:pt x="11429" y="0"/>
                  </a:moveTo>
                  <a:lnTo>
                    <a:pt x="0" y="0"/>
                  </a:lnTo>
                  <a:lnTo>
                    <a:pt x="0" y="1531018"/>
                  </a:lnTo>
                  <a:lnTo>
                    <a:pt x="11429" y="153101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3682878" y="3482370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79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3682878" y="2716861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3682878" y="1951352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3682878" y="1568597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3682878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3695511" y="4630633"/>
              <a:ext cx="11430" cy="1339850"/>
            </a:xfrm>
            <a:custGeom>
              <a:avLst/>
              <a:gdLst/>
              <a:ahLst/>
              <a:cxnLst/>
              <a:rect l="l" t="t" r="r" b="b"/>
              <a:pathLst>
                <a:path w="11429" h="1339850">
                  <a:moveTo>
                    <a:pt x="11429" y="0"/>
                  </a:moveTo>
                  <a:lnTo>
                    <a:pt x="0" y="0"/>
                  </a:lnTo>
                  <a:lnTo>
                    <a:pt x="0" y="1339716"/>
                  </a:lnTo>
                  <a:lnTo>
                    <a:pt x="11429" y="133971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3695511" y="3673671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79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3695511" y="2908313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3695511" y="2334106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3695511" y="1759899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3695511" y="1377295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3708144" y="4439332"/>
              <a:ext cx="11430" cy="1531620"/>
            </a:xfrm>
            <a:custGeom>
              <a:avLst/>
              <a:gdLst/>
              <a:ahLst/>
              <a:cxnLst/>
              <a:rect l="l" t="t" r="r" b="b"/>
              <a:pathLst>
                <a:path w="11429" h="1531620">
                  <a:moveTo>
                    <a:pt x="11429" y="0"/>
                  </a:moveTo>
                  <a:lnTo>
                    <a:pt x="0" y="0"/>
                  </a:lnTo>
                  <a:lnTo>
                    <a:pt x="0" y="1531018"/>
                  </a:lnTo>
                  <a:lnTo>
                    <a:pt x="11429" y="153101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3708144" y="3482370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79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3708144" y="2525408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79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3708144" y="1760049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3708144" y="1377295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3720777" y="4056576"/>
              <a:ext cx="11430" cy="1913889"/>
            </a:xfrm>
            <a:custGeom>
              <a:avLst/>
              <a:gdLst/>
              <a:ahLst/>
              <a:cxnLst/>
              <a:rect l="l" t="t" r="r" b="b"/>
              <a:pathLst>
                <a:path w="11429" h="1913889">
                  <a:moveTo>
                    <a:pt x="11429" y="0"/>
                  </a:moveTo>
                  <a:lnTo>
                    <a:pt x="0" y="0"/>
                  </a:lnTo>
                  <a:lnTo>
                    <a:pt x="0" y="1913773"/>
                  </a:lnTo>
                  <a:lnTo>
                    <a:pt x="11429" y="191377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3720777" y="3291067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3720777" y="2716860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3720777" y="2142654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3720777" y="1568597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3720777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3733561" y="4439332"/>
              <a:ext cx="11430" cy="1531620"/>
            </a:xfrm>
            <a:custGeom>
              <a:avLst/>
              <a:gdLst/>
              <a:ahLst/>
              <a:cxnLst/>
              <a:rect l="l" t="t" r="r" b="b"/>
              <a:pathLst>
                <a:path w="11429" h="1531620">
                  <a:moveTo>
                    <a:pt x="11429" y="0"/>
                  </a:moveTo>
                  <a:lnTo>
                    <a:pt x="0" y="0"/>
                  </a:lnTo>
                  <a:lnTo>
                    <a:pt x="0" y="1531018"/>
                  </a:lnTo>
                  <a:lnTo>
                    <a:pt x="11429" y="153101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3733561" y="3673822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3733561" y="2716861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79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3733561" y="2525408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3733561" y="1568597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80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3733561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3746195" y="4056576"/>
              <a:ext cx="11430" cy="1913889"/>
            </a:xfrm>
            <a:custGeom>
              <a:avLst/>
              <a:gdLst/>
              <a:ahLst/>
              <a:cxnLst/>
              <a:rect l="l" t="t" r="r" b="b"/>
              <a:pathLst>
                <a:path w="11429" h="1913889">
                  <a:moveTo>
                    <a:pt x="11429" y="0"/>
                  </a:moveTo>
                  <a:lnTo>
                    <a:pt x="0" y="0"/>
                  </a:lnTo>
                  <a:lnTo>
                    <a:pt x="0" y="1913773"/>
                  </a:lnTo>
                  <a:lnTo>
                    <a:pt x="11429" y="191377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3746195" y="3482369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3746195" y="2334106"/>
              <a:ext cx="11430" cy="1148715"/>
            </a:xfrm>
            <a:custGeom>
              <a:avLst/>
              <a:gdLst/>
              <a:ahLst/>
              <a:cxnLst/>
              <a:rect l="l" t="t" r="r" b="b"/>
              <a:pathLst>
                <a:path w="11429" h="1148714">
                  <a:moveTo>
                    <a:pt x="11429" y="0"/>
                  </a:moveTo>
                  <a:lnTo>
                    <a:pt x="0" y="0"/>
                  </a:lnTo>
                  <a:lnTo>
                    <a:pt x="0" y="1148263"/>
                  </a:lnTo>
                  <a:lnTo>
                    <a:pt x="11429" y="11482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3746195" y="1951351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3746195" y="1568597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3746195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3758827" y="4439332"/>
              <a:ext cx="11430" cy="1531620"/>
            </a:xfrm>
            <a:custGeom>
              <a:avLst/>
              <a:gdLst/>
              <a:ahLst/>
              <a:cxnLst/>
              <a:rect l="l" t="t" r="r" b="b"/>
              <a:pathLst>
                <a:path w="11429" h="1531620">
                  <a:moveTo>
                    <a:pt x="11429" y="0"/>
                  </a:moveTo>
                  <a:lnTo>
                    <a:pt x="0" y="0"/>
                  </a:lnTo>
                  <a:lnTo>
                    <a:pt x="0" y="1531018"/>
                  </a:lnTo>
                  <a:lnTo>
                    <a:pt x="11429" y="153101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3758827" y="2716861"/>
              <a:ext cx="11430" cy="1722755"/>
            </a:xfrm>
            <a:custGeom>
              <a:avLst/>
              <a:gdLst/>
              <a:ahLst/>
              <a:cxnLst/>
              <a:rect l="l" t="t" r="r" b="b"/>
              <a:pathLst>
                <a:path w="11429" h="1722754">
                  <a:moveTo>
                    <a:pt x="11429" y="0"/>
                  </a:moveTo>
                  <a:lnTo>
                    <a:pt x="0" y="0"/>
                  </a:lnTo>
                  <a:lnTo>
                    <a:pt x="0" y="1722470"/>
                  </a:lnTo>
                  <a:lnTo>
                    <a:pt x="11429" y="172247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3758827" y="2142654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3758827" y="1951352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3758827" y="1377145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3771460" y="4056576"/>
              <a:ext cx="11430" cy="1913889"/>
            </a:xfrm>
            <a:custGeom>
              <a:avLst/>
              <a:gdLst/>
              <a:ahLst/>
              <a:cxnLst/>
              <a:rect l="l" t="t" r="r" b="b"/>
              <a:pathLst>
                <a:path w="11429" h="1913889">
                  <a:moveTo>
                    <a:pt x="11429" y="0"/>
                  </a:moveTo>
                  <a:lnTo>
                    <a:pt x="0" y="0"/>
                  </a:lnTo>
                  <a:lnTo>
                    <a:pt x="0" y="1913773"/>
                  </a:lnTo>
                  <a:lnTo>
                    <a:pt x="11429" y="191377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3771460" y="386512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70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3771460" y="2525407"/>
              <a:ext cx="11430" cy="1339850"/>
            </a:xfrm>
            <a:custGeom>
              <a:avLst/>
              <a:gdLst/>
              <a:ahLst/>
              <a:cxnLst/>
              <a:rect l="l" t="t" r="r" b="b"/>
              <a:pathLst>
                <a:path w="11429" h="1339850">
                  <a:moveTo>
                    <a:pt x="11429" y="0"/>
                  </a:moveTo>
                  <a:lnTo>
                    <a:pt x="0" y="0"/>
                  </a:lnTo>
                  <a:lnTo>
                    <a:pt x="0" y="1339716"/>
                  </a:lnTo>
                  <a:lnTo>
                    <a:pt x="11429" y="133971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3771460" y="1951351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3771460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3771460" y="1377295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3784094" y="4056576"/>
              <a:ext cx="11430" cy="1913889"/>
            </a:xfrm>
            <a:custGeom>
              <a:avLst/>
              <a:gdLst/>
              <a:ahLst/>
              <a:cxnLst/>
              <a:rect l="l" t="t" r="r" b="b"/>
              <a:pathLst>
                <a:path w="11429" h="1913889">
                  <a:moveTo>
                    <a:pt x="11429" y="0"/>
                  </a:moveTo>
                  <a:lnTo>
                    <a:pt x="0" y="0"/>
                  </a:lnTo>
                  <a:lnTo>
                    <a:pt x="0" y="1913773"/>
                  </a:lnTo>
                  <a:lnTo>
                    <a:pt x="11429" y="191377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3784094" y="2908313"/>
              <a:ext cx="11430" cy="1148715"/>
            </a:xfrm>
            <a:custGeom>
              <a:avLst/>
              <a:gdLst/>
              <a:ahLst/>
              <a:cxnLst/>
              <a:rect l="l" t="t" r="r" b="b"/>
              <a:pathLst>
                <a:path w="11429" h="1148714">
                  <a:moveTo>
                    <a:pt x="11429" y="0"/>
                  </a:moveTo>
                  <a:lnTo>
                    <a:pt x="0" y="0"/>
                  </a:lnTo>
                  <a:lnTo>
                    <a:pt x="0" y="1148263"/>
                  </a:lnTo>
                  <a:lnTo>
                    <a:pt x="11429" y="11482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3784094" y="2525559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3784094" y="2142804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3784094" y="1951352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3784094" y="1377145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3796727" y="3673822"/>
              <a:ext cx="11430" cy="2296795"/>
            </a:xfrm>
            <a:custGeom>
              <a:avLst/>
              <a:gdLst/>
              <a:ahLst/>
              <a:cxnLst/>
              <a:rect l="l" t="t" r="r" b="b"/>
              <a:pathLst>
                <a:path w="11429" h="2296795">
                  <a:moveTo>
                    <a:pt x="11429" y="0"/>
                  </a:moveTo>
                  <a:lnTo>
                    <a:pt x="0" y="0"/>
                  </a:lnTo>
                  <a:lnTo>
                    <a:pt x="0" y="2296527"/>
                  </a:lnTo>
                  <a:lnTo>
                    <a:pt x="11429" y="22965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3796727" y="2908313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3796727" y="2142804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3796727" y="1951352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3796727" y="1377145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3809359" y="4056576"/>
              <a:ext cx="11430" cy="1913889"/>
            </a:xfrm>
            <a:custGeom>
              <a:avLst/>
              <a:gdLst/>
              <a:ahLst/>
              <a:cxnLst/>
              <a:rect l="l" t="t" r="r" b="b"/>
              <a:pathLst>
                <a:path w="11429" h="1913889">
                  <a:moveTo>
                    <a:pt x="11429" y="0"/>
                  </a:moveTo>
                  <a:lnTo>
                    <a:pt x="0" y="0"/>
                  </a:lnTo>
                  <a:lnTo>
                    <a:pt x="0" y="1913773"/>
                  </a:lnTo>
                  <a:lnTo>
                    <a:pt x="11429" y="191377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3809359" y="3291067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3809359" y="1951351"/>
              <a:ext cx="11430" cy="1339850"/>
            </a:xfrm>
            <a:custGeom>
              <a:avLst/>
              <a:gdLst/>
              <a:ahLst/>
              <a:cxnLst/>
              <a:rect l="l" t="t" r="r" b="b"/>
              <a:pathLst>
                <a:path w="11429" h="1339850">
                  <a:moveTo>
                    <a:pt x="11429" y="0"/>
                  </a:moveTo>
                  <a:lnTo>
                    <a:pt x="0" y="0"/>
                  </a:lnTo>
                  <a:lnTo>
                    <a:pt x="0" y="1339716"/>
                  </a:lnTo>
                  <a:lnTo>
                    <a:pt x="11429" y="133971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3809359" y="1568597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3809359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3821993" y="3865124"/>
              <a:ext cx="11430" cy="2105660"/>
            </a:xfrm>
            <a:custGeom>
              <a:avLst/>
              <a:gdLst/>
              <a:ahLst/>
              <a:cxnLst/>
              <a:rect l="l" t="t" r="r" b="b"/>
              <a:pathLst>
                <a:path w="11429" h="2105660">
                  <a:moveTo>
                    <a:pt x="11429" y="0"/>
                  </a:moveTo>
                  <a:lnTo>
                    <a:pt x="0" y="0"/>
                  </a:lnTo>
                  <a:lnTo>
                    <a:pt x="0" y="2105225"/>
                  </a:lnTo>
                  <a:lnTo>
                    <a:pt x="11429" y="210522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3821993" y="3290917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3821993" y="2334106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79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3821993" y="1951351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3821993" y="1377145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3834626" y="4056576"/>
              <a:ext cx="11430" cy="1913889"/>
            </a:xfrm>
            <a:custGeom>
              <a:avLst/>
              <a:gdLst/>
              <a:ahLst/>
              <a:cxnLst/>
              <a:rect l="l" t="t" r="r" b="b"/>
              <a:pathLst>
                <a:path w="11429" h="1913889">
                  <a:moveTo>
                    <a:pt x="11429" y="0"/>
                  </a:moveTo>
                  <a:lnTo>
                    <a:pt x="0" y="0"/>
                  </a:lnTo>
                  <a:lnTo>
                    <a:pt x="0" y="1913773"/>
                  </a:lnTo>
                  <a:lnTo>
                    <a:pt x="11429" y="191377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3834626" y="3291067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3834626" y="2716860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3834626" y="1759899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80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3834626" y="1377295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3885309" y="3673822"/>
              <a:ext cx="11430" cy="2296795"/>
            </a:xfrm>
            <a:custGeom>
              <a:avLst/>
              <a:gdLst/>
              <a:ahLst/>
              <a:cxnLst/>
              <a:rect l="l" t="t" r="r" b="b"/>
              <a:pathLst>
                <a:path w="11429" h="2296795">
                  <a:moveTo>
                    <a:pt x="11429" y="0"/>
                  </a:moveTo>
                  <a:lnTo>
                    <a:pt x="0" y="0"/>
                  </a:lnTo>
                  <a:lnTo>
                    <a:pt x="0" y="2296527"/>
                  </a:lnTo>
                  <a:lnTo>
                    <a:pt x="11429" y="22965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3885309" y="2908313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3885309" y="1760050"/>
              <a:ext cx="11430" cy="1148715"/>
            </a:xfrm>
            <a:custGeom>
              <a:avLst/>
              <a:gdLst/>
              <a:ahLst/>
              <a:cxnLst/>
              <a:rect l="l" t="t" r="r" b="b"/>
              <a:pathLst>
                <a:path w="11429" h="1148714">
                  <a:moveTo>
                    <a:pt x="11429" y="0"/>
                  </a:moveTo>
                  <a:lnTo>
                    <a:pt x="0" y="0"/>
                  </a:lnTo>
                  <a:lnTo>
                    <a:pt x="0" y="1148263"/>
                  </a:lnTo>
                  <a:lnTo>
                    <a:pt x="11429" y="11482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3885309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3885309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3897942" y="4056576"/>
              <a:ext cx="11430" cy="1913889"/>
            </a:xfrm>
            <a:custGeom>
              <a:avLst/>
              <a:gdLst/>
              <a:ahLst/>
              <a:cxnLst/>
              <a:rect l="l" t="t" r="r" b="b"/>
              <a:pathLst>
                <a:path w="11429" h="1913889">
                  <a:moveTo>
                    <a:pt x="11429" y="0"/>
                  </a:moveTo>
                  <a:lnTo>
                    <a:pt x="0" y="0"/>
                  </a:lnTo>
                  <a:lnTo>
                    <a:pt x="0" y="1913773"/>
                  </a:lnTo>
                  <a:lnTo>
                    <a:pt x="11429" y="191377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3897942" y="3291067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3897942" y="1951351"/>
              <a:ext cx="11430" cy="1339850"/>
            </a:xfrm>
            <a:custGeom>
              <a:avLst/>
              <a:gdLst/>
              <a:ahLst/>
              <a:cxnLst/>
              <a:rect l="l" t="t" r="r" b="b"/>
              <a:pathLst>
                <a:path w="11429" h="1339850">
                  <a:moveTo>
                    <a:pt x="11429" y="0"/>
                  </a:moveTo>
                  <a:lnTo>
                    <a:pt x="0" y="0"/>
                  </a:lnTo>
                  <a:lnTo>
                    <a:pt x="0" y="1339716"/>
                  </a:lnTo>
                  <a:lnTo>
                    <a:pt x="11429" y="133971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3897942" y="1568597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3897942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3910576" y="3291067"/>
              <a:ext cx="11430" cy="2679700"/>
            </a:xfrm>
            <a:custGeom>
              <a:avLst/>
              <a:gdLst/>
              <a:ahLst/>
              <a:cxnLst/>
              <a:rect l="l" t="t" r="r" b="b"/>
              <a:pathLst>
                <a:path w="11429" h="2679700">
                  <a:moveTo>
                    <a:pt x="11429" y="0"/>
                  </a:moveTo>
                  <a:lnTo>
                    <a:pt x="0" y="0"/>
                  </a:lnTo>
                  <a:lnTo>
                    <a:pt x="0" y="2679282"/>
                  </a:lnTo>
                  <a:lnTo>
                    <a:pt x="11429" y="26792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3910576" y="2525558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3910576" y="1568597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80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3910576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3923209" y="3865124"/>
              <a:ext cx="11430" cy="2105660"/>
            </a:xfrm>
            <a:custGeom>
              <a:avLst/>
              <a:gdLst/>
              <a:ahLst/>
              <a:cxnLst/>
              <a:rect l="l" t="t" r="r" b="b"/>
              <a:pathLst>
                <a:path w="11429" h="2105660">
                  <a:moveTo>
                    <a:pt x="11429" y="0"/>
                  </a:moveTo>
                  <a:lnTo>
                    <a:pt x="0" y="0"/>
                  </a:lnTo>
                  <a:lnTo>
                    <a:pt x="0" y="2105225"/>
                  </a:lnTo>
                  <a:lnTo>
                    <a:pt x="11429" y="210522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3923209" y="3290917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3923209" y="1951351"/>
              <a:ext cx="11430" cy="1339850"/>
            </a:xfrm>
            <a:custGeom>
              <a:avLst/>
              <a:gdLst/>
              <a:ahLst/>
              <a:cxnLst/>
              <a:rect l="l" t="t" r="r" b="b"/>
              <a:pathLst>
                <a:path w="11429" h="1339850">
                  <a:moveTo>
                    <a:pt x="11429" y="0"/>
                  </a:moveTo>
                  <a:lnTo>
                    <a:pt x="0" y="0"/>
                  </a:lnTo>
                  <a:lnTo>
                    <a:pt x="0" y="1339716"/>
                  </a:lnTo>
                  <a:lnTo>
                    <a:pt x="11429" y="133971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3923209" y="1568597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3923209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3935841" y="3099615"/>
              <a:ext cx="11430" cy="2870835"/>
            </a:xfrm>
            <a:custGeom>
              <a:avLst/>
              <a:gdLst/>
              <a:ahLst/>
              <a:cxnLst/>
              <a:rect l="l" t="t" r="r" b="b"/>
              <a:pathLst>
                <a:path w="11429" h="2870835">
                  <a:moveTo>
                    <a:pt x="11429" y="0"/>
                  </a:moveTo>
                  <a:lnTo>
                    <a:pt x="0" y="0"/>
                  </a:lnTo>
                  <a:lnTo>
                    <a:pt x="0" y="2870734"/>
                  </a:lnTo>
                  <a:lnTo>
                    <a:pt x="11429" y="287073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3935841" y="2525408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3935841" y="2142804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3935841" y="1568597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3935841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3948475" y="4056576"/>
              <a:ext cx="11430" cy="1913889"/>
            </a:xfrm>
            <a:custGeom>
              <a:avLst/>
              <a:gdLst/>
              <a:ahLst/>
              <a:cxnLst/>
              <a:rect l="l" t="t" r="r" b="b"/>
              <a:pathLst>
                <a:path w="11429" h="1913889">
                  <a:moveTo>
                    <a:pt x="11429" y="0"/>
                  </a:moveTo>
                  <a:lnTo>
                    <a:pt x="0" y="0"/>
                  </a:lnTo>
                  <a:lnTo>
                    <a:pt x="0" y="1913773"/>
                  </a:lnTo>
                  <a:lnTo>
                    <a:pt x="11429" y="191377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3948475" y="2908313"/>
              <a:ext cx="11430" cy="1148715"/>
            </a:xfrm>
            <a:custGeom>
              <a:avLst/>
              <a:gdLst/>
              <a:ahLst/>
              <a:cxnLst/>
              <a:rect l="l" t="t" r="r" b="b"/>
              <a:pathLst>
                <a:path w="11429" h="1148714">
                  <a:moveTo>
                    <a:pt x="11429" y="0"/>
                  </a:moveTo>
                  <a:lnTo>
                    <a:pt x="0" y="0"/>
                  </a:lnTo>
                  <a:lnTo>
                    <a:pt x="0" y="1148263"/>
                  </a:lnTo>
                  <a:lnTo>
                    <a:pt x="11429" y="11482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3948475" y="2525559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3948475" y="1951351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3948475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3948475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3948475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3961108" y="3099615"/>
              <a:ext cx="11430" cy="2870835"/>
            </a:xfrm>
            <a:custGeom>
              <a:avLst/>
              <a:gdLst/>
              <a:ahLst/>
              <a:cxnLst/>
              <a:rect l="l" t="t" r="r" b="b"/>
              <a:pathLst>
                <a:path w="11429" h="2870835">
                  <a:moveTo>
                    <a:pt x="11429" y="0"/>
                  </a:moveTo>
                  <a:lnTo>
                    <a:pt x="0" y="0"/>
                  </a:lnTo>
                  <a:lnTo>
                    <a:pt x="0" y="2870734"/>
                  </a:lnTo>
                  <a:lnTo>
                    <a:pt x="11429" y="287073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3961108" y="2525408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3961108" y="1951351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3961108" y="1568597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3961108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3973741" y="3673822"/>
              <a:ext cx="11430" cy="2296795"/>
            </a:xfrm>
            <a:custGeom>
              <a:avLst/>
              <a:gdLst/>
              <a:ahLst/>
              <a:cxnLst/>
              <a:rect l="l" t="t" r="r" b="b"/>
              <a:pathLst>
                <a:path w="11429" h="2296795">
                  <a:moveTo>
                    <a:pt x="11429" y="0"/>
                  </a:moveTo>
                  <a:lnTo>
                    <a:pt x="0" y="0"/>
                  </a:lnTo>
                  <a:lnTo>
                    <a:pt x="0" y="2296527"/>
                  </a:lnTo>
                  <a:lnTo>
                    <a:pt x="11429" y="22965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3973741" y="2525559"/>
              <a:ext cx="11430" cy="1148715"/>
            </a:xfrm>
            <a:custGeom>
              <a:avLst/>
              <a:gdLst/>
              <a:ahLst/>
              <a:cxnLst/>
              <a:rect l="l" t="t" r="r" b="b"/>
              <a:pathLst>
                <a:path w="11429" h="1148714">
                  <a:moveTo>
                    <a:pt x="11429" y="0"/>
                  </a:moveTo>
                  <a:lnTo>
                    <a:pt x="0" y="0"/>
                  </a:lnTo>
                  <a:lnTo>
                    <a:pt x="0" y="1148263"/>
                  </a:lnTo>
                  <a:lnTo>
                    <a:pt x="11429" y="11482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3973741" y="2142804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3973741" y="1760050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3973741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3973741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3986374" y="2716861"/>
              <a:ext cx="11430" cy="3253740"/>
            </a:xfrm>
            <a:custGeom>
              <a:avLst/>
              <a:gdLst/>
              <a:ahLst/>
              <a:cxnLst/>
              <a:rect l="l" t="t" r="r" b="b"/>
              <a:pathLst>
                <a:path w="11429" h="3253740">
                  <a:moveTo>
                    <a:pt x="11429" y="0"/>
                  </a:moveTo>
                  <a:lnTo>
                    <a:pt x="0" y="0"/>
                  </a:lnTo>
                  <a:lnTo>
                    <a:pt x="0" y="3253488"/>
                  </a:lnTo>
                  <a:lnTo>
                    <a:pt x="11429" y="325348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3986374" y="2334106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3986374" y="1759899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3986374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3986374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3999007" y="3099615"/>
              <a:ext cx="11430" cy="2870835"/>
            </a:xfrm>
            <a:custGeom>
              <a:avLst/>
              <a:gdLst/>
              <a:ahLst/>
              <a:cxnLst/>
              <a:rect l="l" t="t" r="r" b="b"/>
              <a:pathLst>
                <a:path w="11429" h="2870835">
                  <a:moveTo>
                    <a:pt x="11429" y="0"/>
                  </a:moveTo>
                  <a:lnTo>
                    <a:pt x="0" y="0"/>
                  </a:lnTo>
                  <a:lnTo>
                    <a:pt x="0" y="2870734"/>
                  </a:lnTo>
                  <a:lnTo>
                    <a:pt x="11429" y="287073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3999007" y="2142653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80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3999007" y="1568597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3999007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4011640" y="3673822"/>
              <a:ext cx="11430" cy="2296795"/>
            </a:xfrm>
            <a:custGeom>
              <a:avLst/>
              <a:gdLst/>
              <a:ahLst/>
              <a:cxnLst/>
              <a:rect l="l" t="t" r="r" b="b"/>
              <a:pathLst>
                <a:path w="11429" h="2296795">
                  <a:moveTo>
                    <a:pt x="11429" y="0"/>
                  </a:moveTo>
                  <a:lnTo>
                    <a:pt x="0" y="0"/>
                  </a:lnTo>
                  <a:lnTo>
                    <a:pt x="0" y="2296527"/>
                  </a:lnTo>
                  <a:lnTo>
                    <a:pt x="11429" y="22965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4011640" y="3099615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4011640" y="1951351"/>
              <a:ext cx="11430" cy="1148715"/>
            </a:xfrm>
            <a:custGeom>
              <a:avLst/>
              <a:gdLst/>
              <a:ahLst/>
              <a:cxnLst/>
              <a:rect l="l" t="t" r="r" b="b"/>
              <a:pathLst>
                <a:path w="11429" h="1148714">
                  <a:moveTo>
                    <a:pt x="11429" y="0"/>
                  </a:moveTo>
                  <a:lnTo>
                    <a:pt x="0" y="0"/>
                  </a:lnTo>
                  <a:lnTo>
                    <a:pt x="0" y="1148263"/>
                  </a:lnTo>
                  <a:lnTo>
                    <a:pt x="11429" y="11482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4011640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4011640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4011640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4024274" y="3482370"/>
              <a:ext cx="11430" cy="2488565"/>
            </a:xfrm>
            <a:custGeom>
              <a:avLst/>
              <a:gdLst/>
              <a:ahLst/>
              <a:cxnLst/>
              <a:rect l="l" t="t" r="r" b="b"/>
              <a:pathLst>
                <a:path w="11429" h="2488565">
                  <a:moveTo>
                    <a:pt x="11429" y="0"/>
                  </a:moveTo>
                  <a:lnTo>
                    <a:pt x="0" y="0"/>
                  </a:lnTo>
                  <a:lnTo>
                    <a:pt x="0" y="2487979"/>
                  </a:lnTo>
                  <a:lnTo>
                    <a:pt x="11429" y="24879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4024274" y="2908163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4024274" y="1951352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80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4024274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4024274" y="1377295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4037058" y="3099615"/>
              <a:ext cx="11430" cy="2870835"/>
            </a:xfrm>
            <a:custGeom>
              <a:avLst/>
              <a:gdLst/>
              <a:ahLst/>
              <a:cxnLst/>
              <a:rect l="l" t="t" r="r" b="b"/>
              <a:pathLst>
                <a:path w="11429" h="2870835">
                  <a:moveTo>
                    <a:pt x="11429" y="0"/>
                  </a:moveTo>
                  <a:lnTo>
                    <a:pt x="0" y="0"/>
                  </a:lnTo>
                  <a:lnTo>
                    <a:pt x="0" y="2870734"/>
                  </a:lnTo>
                  <a:lnTo>
                    <a:pt x="11429" y="287073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4037058" y="2334106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4037058" y="1951351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4037058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4037058" y="1377295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4049690" y="3673822"/>
              <a:ext cx="11430" cy="2296795"/>
            </a:xfrm>
            <a:custGeom>
              <a:avLst/>
              <a:gdLst/>
              <a:ahLst/>
              <a:cxnLst/>
              <a:rect l="l" t="t" r="r" b="b"/>
              <a:pathLst>
                <a:path w="11429" h="2296795">
                  <a:moveTo>
                    <a:pt x="11429" y="0"/>
                  </a:moveTo>
                  <a:lnTo>
                    <a:pt x="0" y="0"/>
                  </a:lnTo>
                  <a:lnTo>
                    <a:pt x="0" y="2296527"/>
                  </a:lnTo>
                  <a:lnTo>
                    <a:pt x="11429" y="22965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4049690" y="2525559"/>
              <a:ext cx="11430" cy="1148715"/>
            </a:xfrm>
            <a:custGeom>
              <a:avLst/>
              <a:gdLst/>
              <a:ahLst/>
              <a:cxnLst/>
              <a:rect l="l" t="t" r="r" b="b"/>
              <a:pathLst>
                <a:path w="11429" h="1148714">
                  <a:moveTo>
                    <a:pt x="11429" y="0"/>
                  </a:moveTo>
                  <a:lnTo>
                    <a:pt x="0" y="0"/>
                  </a:lnTo>
                  <a:lnTo>
                    <a:pt x="0" y="1148263"/>
                  </a:lnTo>
                  <a:lnTo>
                    <a:pt x="11429" y="11482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4049690" y="1760049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4049690" y="1377295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4062323" y="3482370"/>
              <a:ext cx="11430" cy="2488565"/>
            </a:xfrm>
            <a:custGeom>
              <a:avLst/>
              <a:gdLst/>
              <a:ahLst/>
              <a:cxnLst/>
              <a:rect l="l" t="t" r="r" b="b"/>
              <a:pathLst>
                <a:path w="11429" h="2488565">
                  <a:moveTo>
                    <a:pt x="11429" y="0"/>
                  </a:moveTo>
                  <a:lnTo>
                    <a:pt x="0" y="0"/>
                  </a:lnTo>
                  <a:lnTo>
                    <a:pt x="0" y="2487979"/>
                  </a:lnTo>
                  <a:lnTo>
                    <a:pt x="11429" y="24879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4062323" y="2142653"/>
              <a:ext cx="11430" cy="1339850"/>
            </a:xfrm>
            <a:custGeom>
              <a:avLst/>
              <a:gdLst/>
              <a:ahLst/>
              <a:cxnLst/>
              <a:rect l="l" t="t" r="r" b="b"/>
              <a:pathLst>
                <a:path w="11429" h="1339850">
                  <a:moveTo>
                    <a:pt x="11429" y="0"/>
                  </a:moveTo>
                  <a:lnTo>
                    <a:pt x="0" y="0"/>
                  </a:lnTo>
                  <a:lnTo>
                    <a:pt x="0" y="1339716"/>
                  </a:lnTo>
                  <a:lnTo>
                    <a:pt x="11429" y="133971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4062323" y="1951352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4062323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4062323" y="1377295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4074957" y="3099615"/>
              <a:ext cx="11430" cy="2870835"/>
            </a:xfrm>
            <a:custGeom>
              <a:avLst/>
              <a:gdLst/>
              <a:ahLst/>
              <a:cxnLst/>
              <a:rect l="l" t="t" r="r" b="b"/>
              <a:pathLst>
                <a:path w="11429" h="2870835">
                  <a:moveTo>
                    <a:pt x="11429" y="0"/>
                  </a:moveTo>
                  <a:lnTo>
                    <a:pt x="0" y="0"/>
                  </a:lnTo>
                  <a:lnTo>
                    <a:pt x="0" y="2870734"/>
                  </a:lnTo>
                  <a:lnTo>
                    <a:pt x="11429" y="287073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4074957" y="2334106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4074957" y="1568597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4074957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4087590" y="3291067"/>
              <a:ext cx="11430" cy="2679700"/>
            </a:xfrm>
            <a:custGeom>
              <a:avLst/>
              <a:gdLst/>
              <a:ahLst/>
              <a:cxnLst/>
              <a:rect l="l" t="t" r="r" b="b"/>
              <a:pathLst>
                <a:path w="11429" h="2679700">
                  <a:moveTo>
                    <a:pt x="11429" y="0"/>
                  </a:moveTo>
                  <a:lnTo>
                    <a:pt x="0" y="0"/>
                  </a:lnTo>
                  <a:lnTo>
                    <a:pt x="0" y="2679282"/>
                  </a:lnTo>
                  <a:lnTo>
                    <a:pt x="11429" y="26792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4087590" y="2525558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4087590" y="1760049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4087590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4087590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4100222" y="3291067"/>
              <a:ext cx="11430" cy="2679700"/>
            </a:xfrm>
            <a:custGeom>
              <a:avLst/>
              <a:gdLst/>
              <a:ahLst/>
              <a:cxnLst/>
              <a:rect l="l" t="t" r="r" b="b"/>
              <a:pathLst>
                <a:path w="11429" h="2679700">
                  <a:moveTo>
                    <a:pt x="11429" y="0"/>
                  </a:moveTo>
                  <a:lnTo>
                    <a:pt x="0" y="0"/>
                  </a:lnTo>
                  <a:lnTo>
                    <a:pt x="0" y="2679282"/>
                  </a:lnTo>
                  <a:lnTo>
                    <a:pt x="11429" y="26792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4100222" y="2334106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79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4100222" y="1759899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4100222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4100222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4112856" y="2908313"/>
              <a:ext cx="11430" cy="3062605"/>
            </a:xfrm>
            <a:custGeom>
              <a:avLst/>
              <a:gdLst/>
              <a:ahLst/>
              <a:cxnLst/>
              <a:rect l="l" t="t" r="r" b="b"/>
              <a:pathLst>
                <a:path w="11429" h="3062604">
                  <a:moveTo>
                    <a:pt x="11429" y="0"/>
                  </a:moveTo>
                  <a:lnTo>
                    <a:pt x="0" y="0"/>
                  </a:lnTo>
                  <a:lnTo>
                    <a:pt x="0" y="3062036"/>
                  </a:lnTo>
                  <a:lnTo>
                    <a:pt x="11429" y="306203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4112856" y="2334106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4112856" y="1759899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4112856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4112856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4125489" y="3099615"/>
              <a:ext cx="11430" cy="2870835"/>
            </a:xfrm>
            <a:custGeom>
              <a:avLst/>
              <a:gdLst/>
              <a:ahLst/>
              <a:cxnLst/>
              <a:rect l="l" t="t" r="r" b="b"/>
              <a:pathLst>
                <a:path w="11429" h="2870835">
                  <a:moveTo>
                    <a:pt x="11429" y="0"/>
                  </a:moveTo>
                  <a:lnTo>
                    <a:pt x="0" y="0"/>
                  </a:lnTo>
                  <a:lnTo>
                    <a:pt x="0" y="2870734"/>
                  </a:lnTo>
                  <a:lnTo>
                    <a:pt x="11429" y="287073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4125489" y="2334106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4125489" y="1951351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4125489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4125489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4125489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4138122" y="3482370"/>
              <a:ext cx="11430" cy="2488565"/>
            </a:xfrm>
            <a:custGeom>
              <a:avLst/>
              <a:gdLst/>
              <a:ahLst/>
              <a:cxnLst/>
              <a:rect l="l" t="t" r="r" b="b"/>
              <a:pathLst>
                <a:path w="11429" h="2488565">
                  <a:moveTo>
                    <a:pt x="11429" y="0"/>
                  </a:moveTo>
                  <a:lnTo>
                    <a:pt x="0" y="0"/>
                  </a:lnTo>
                  <a:lnTo>
                    <a:pt x="0" y="2487979"/>
                  </a:lnTo>
                  <a:lnTo>
                    <a:pt x="11429" y="24879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4138122" y="2142653"/>
              <a:ext cx="11430" cy="1339850"/>
            </a:xfrm>
            <a:custGeom>
              <a:avLst/>
              <a:gdLst/>
              <a:ahLst/>
              <a:cxnLst/>
              <a:rect l="l" t="t" r="r" b="b"/>
              <a:pathLst>
                <a:path w="11429" h="1339850">
                  <a:moveTo>
                    <a:pt x="11429" y="0"/>
                  </a:moveTo>
                  <a:lnTo>
                    <a:pt x="0" y="0"/>
                  </a:lnTo>
                  <a:lnTo>
                    <a:pt x="0" y="1339716"/>
                  </a:lnTo>
                  <a:lnTo>
                    <a:pt x="11429" y="133971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4138122" y="1568597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4138122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4150756" y="3482370"/>
              <a:ext cx="11430" cy="2488565"/>
            </a:xfrm>
            <a:custGeom>
              <a:avLst/>
              <a:gdLst/>
              <a:ahLst/>
              <a:cxnLst/>
              <a:rect l="l" t="t" r="r" b="b"/>
              <a:pathLst>
                <a:path w="11429" h="2488565">
                  <a:moveTo>
                    <a:pt x="11429" y="0"/>
                  </a:moveTo>
                  <a:lnTo>
                    <a:pt x="0" y="0"/>
                  </a:lnTo>
                  <a:lnTo>
                    <a:pt x="0" y="2487979"/>
                  </a:lnTo>
                  <a:lnTo>
                    <a:pt x="11429" y="24879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4150756" y="2525408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79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4150756" y="2142804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4150756" y="1760050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4150756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4150756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4163388" y="3482370"/>
              <a:ext cx="11430" cy="2488565"/>
            </a:xfrm>
            <a:custGeom>
              <a:avLst/>
              <a:gdLst/>
              <a:ahLst/>
              <a:cxnLst/>
              <a:rect l="l" t="t" r="r" b="b"/>
              <a:pathLst>
                <a:path w="11429" h="2488565">
                  <a:moveTo>
                    <a:pt x="11429" y="0"/>
                  </a:moveTo>
                  <a:lnTo>
                    <a:pt x="0" y="0"/>
                  </a:lnTo>
                  <a:lnTo>
                    <a:pt x="0" y="2487979"/>
                  </a:lnTo>
                  <a:lnTo>
                    <a:pt x="11429" y="24879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4163388" y="2142653"/>
              <a:ext cx="11430" cy="1339850"/>
            </a:xfrm>
            <a:custGeom>
              <a:avLst/>
              <a:gdLst/>
              <a:ahLst/>
              <a:cxnLst/>
              <a:rect l="l" t="t" r="r" b="b"/>
              <a:pathLst>
                <a:path w="11429" h="1339850">
                  <a:moveTo>
                    <a:pt x="11429" y="0"/>
                  </a:moveTo>
                  <a:lnTo>
                    <a:pt x="0" y="0"/>
                  </a:lnTo>
                  <a:lnTo>
                    <a:pt x="0" y="1339716"/>
                  </a:lnTo>
                  <a:lnTo>
                    <a:pt x="11429" y="133971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4163388" y="1951352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4163388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4163388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4163388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4176021" y="3673822"/>
              <a:ext cx="11430" cy="2296795"/>
            </a:xfrm>
            <a:custGeom>
              <a:avLst/>
              <a:gdLst/>
              <a:ahLst/>
              <a:cxnLst/>
              <a:rect l="l" t="t" r="r" b="b"/>
              <a:pathLst>
                <a:path w="11429" h="2296795">
                  <a:moveTo>
                    <a:pt x="11429" y="0"/>
                  </a:moveTo>
                  <a:lnTo>
                    <a:pt x="0" y="0"/>
                  </a:lnTo>
                  <a:lnTo>
                    <a:pt x="0" y="2296527"/>
                  </a:lnTo>
                  <a:lnTo>
                    <a:pt x="11429" y="22965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4176021" y="2525559"/>
              <a:ext cx="11430" cy="1148715"/>
            </a:xfrm>
            <a:custGeom>
              <a:avLst/>
              <a:gdLst/>
              <a:ahLst/>
              <a:cxnLst/>
              <a:rect l="l" t="t" r="r" b="b"/>
              <a:pathLst>
                <a:path w="11429" h="1148714">
                  <a:moveTo>
                    <a:pt x="11429" y="0"/>
                  </a:moveTo>
                  <a:lnTo>
                    <a:pt x="0" y="0"/>
                  </a:lnTo>
                  <a:lnTo>
                    <a:pt x="0" y="1148263"/>
                  </a:lnTo>
                  <a:lnTo>
                    <a:pt x="11429" y="11482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4176021" y="1951351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4176021" y="1568597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4176021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4188805" y="2716861"/>
              <a:ext cx="11430" cy="3253740"/>
            </a:xfrm>
            <a:custGeom>
              <a:avLst/>
              <a:gdLst/>
              <a:ahLst/>
              <a:cxnLst/>
              <a:rect l="l" t="t" r="r" b="b"/>
              <a:pathLst>
                <a:path w="11429" h="3253740">
                  <a:moveTo>
                    <a:pt x="11429" y="0"/>
                  </a:moveTo>
                  <a:lnTo>
                    <a:pt x="0" y="0"/>
                  </a:lnTo>
                  <a:lnTo>
                    <a:pt x="0" y="3253488"/>
                  </a:lnTo>
                  <a:lnTo>
                    <a:pt x="11429" y="325348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4188805" y="1759899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80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4188805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4188805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4201439" y="3673822"/>
              <a:ext cx="11430" cy="2296795"/>
            </a:xfrm>
            <a:custGeom>
              <a:avLst/>
              <a:gdLst/>
              <a:ahLst/>
              <a:cxnLst/>
              <a:rect l="l" t="t" r="r" b="b"/>
              <a:pathLst>
                <a:path w="11429" h="2296795">
                  <a:moveTo>
                    <a:pt x="11429" y="0"/>
                  </a:moveTo>
                  <a:lnTo>
                    <a:pt x="0" y="0"/>
                  </a:lnTo>
                  <a:lnTo>
                    <a:pt x="0" y="2296527"/>
                  </a:lnTo>
                  <a:lnTo>
                    <a:pt x="11429" y="22965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4201439" y="2142804"/>
              <a:ext cx="11430" cy="1531620"/>
            </a:xfrm>
            <a:custGeom>
              <a:avLst/>
              <a:gdLst/>
              <a:ahLst/>
              <a:cxnLst/>
              <a:rect l="l" t="t" r="r" b="b"/>
              <a:pathLst>
                <a:path w="11429" h="1531620">
                  <a:moveTo>
                    <a:pt x="11429" y="0"/>
                  </a:moveTo>
                  <a:lnTo>
                    <a:pt x="0" y="0"/>
                  </a:lnTo>
                  <a:lnTo>
                    <a:pt x="0" y="1531018"/>
                  </a:lnTo>
                  <a:lnTo>
                    <a:pt x="11429" y="153101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4201439" y="1951352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4201439" y="1568597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4201439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4214072" y="3482370"/>
              <a:ext cx="11430" cy="2488565"/>
            </a:xfrm>
            <a:custGeom>
              <a:avLst/>
              <a:gdLst/>
              <a:ahLst/>
              <a:cxnLst/>
              <a:rect l="l" t="t" r="r" b="b"/>
              <a:pathLst>
                <a:path w="11429" h="2488565">
                  <a:moveTo>
                    <a:pt x="11429" y="0"/>
                  </a:moveTo>
                  <a:lnTo>
                    <a:pt x="0" y="0"/>
                  </a:lnTo>
                  <a:lnTo>
                    <a:pt x="0" y="2487979"/>
                  </a:lnTo>
                  <a:lnTo>
                    <a:pt x="11429" y="24879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4214072" y="2142653"/>
              <a:ext cx="11430" cy="1339850"/>
            </a:xfrm>
            <a:custGeom>
              <a:avLst/>
              <a:gdLst/>
              <a:ahLst/>
              <a:cxnLst/>
              <a:rect l="l" t="t" r="r" b="b"/>
              <a:pathLst>
                <a:path w="11429" h="1339850">
                  <a:moveTo>
                    <a:pt x="11429" y="0"/>
                  </a:moveTo>
                  <a:lnTo>
                    <a:pt x="0" y="0"/>
                  </a:lnTo>
                  <a:lnTo>
                    <a:pt x="0" y="1339716"/>
                  </a:lnTo>
                  <a:lnTo>
                    <a:pt x="11429" y="133971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4214072" y="1760050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4214072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4214072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4226704" y="3099615"/>
              <a:ext cx="11430" cy="2870835"/>
            </a:xfrm>
            <a:custGeom>
              <a:avLst/>
              <a:gdLst/>
              <a:ahLst/>
              <a:cxnLst/>
              <a:rect l="l" t="t" r="r" b="b"/>
              <a:pathLst>
                <a:path w="11429" h="2870835">
                  <a:moveTo>
                    <a:pt x="11429" y="0"/>
                  </a:moveTo>
                  <a:lnTo>
                    <a:pt x="0" y="0"/>
                  </a:lnTo>
                  <a:lnTo>
                    <a:pt x="0" y="2870734"/>
                  </a:lnTo>
                  <a:lnTo>
                    <a:pt x="11429" y="287073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4226704" y="2525408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4226704" y="2334106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4226704" y="1759899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4226704" y="1377295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 descr=""/>
            <p:cNvSpPr/>
            <p:nvPr/>
          </p:nvSpPr>
          <p:spPr>
            <a:xfrm>
              <a:off x="4239338" y="3673822"/>
              <a:ext cx="11430" cy="2296795"/>
            </a:xfrm>
            <a:custGeom>
              <a:avLst/>
              <a:gdLst/>
              <a:ahLst/>
              <a:cxnLst/>
              <a:rect l="l" t="t" r="r" b="b"/>
              <a:pathLst>
                <a:path w="11429" h="2296795">
                  <a:moveTo>
                    <a:pt x="11429" y="0"/>
                  </a:moveTo>
                  <a:lnTo>
                    <a:pt x="0" y="0"/>
                  </a:lnTo>
                  <a:lnTo>
                    <a:pt x="0" y="2296527"/>
                  </a:lnTo>
                  <a:lnTo>
                    <a:pt x="11429" y="22965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 descr=""/>
            <p:cNvSpPr/>
            <p:nvPr/>
          </p:nvSpPr>
          <p:spPr>
            <a:xfrm>
              <a:off x="4239338" y="2908313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 descr=""/>
            <p:cNvSpPr/>
            <p:nvPr/>
          </p:nvSpPr>
          <p:spPr>
            <a:xfrm>
              <a:off x="4239338" y="1760050"/>
              <a:ext cx="11430" cy="1148715"/>
            </a:xfrm>
            <a:custGeom>
              <a:avLst/>
              <a:gdLst/>
              <a:ahLst/>
              <a:cxnLst/>
              <a:rect l="l" t="t" r="r" b="b"/>
              <a:pathLst>
                <a:path w="11429" h="1148714">
                  <a:moveTo>
                    <a:pt x="11429" y="0"/>
                  </a:moveTo>
                  <a:lnTo>
                    <a:pt x="0" y="0"/>
                  </a:lnTo>
                  <a:lnTo>
                    <a:pt x="0" y="1148263"/>
                  </a:lnTo>
                  <a:lnTo>
                    <a:pt x="11429" y="11482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 descr=""/>
            <p:cNvSpPr/>
            <p:nvPr/>
          </p:nvSpPr>
          <p:spPr>
            <a:xfrm>
              <a:off x="4239338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 descr=""/>
            <p:cNvSpPr/>
            <p:nvPr/>
          </p:nvSpPr>
          <p:spPr>
            <a:xfrm>
              <a:off x="4239338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 descr=""/>
            <p:cNvSpPr/>
            <p:nvPr/>
          </p:nvSpPr>
          <p:spPr>
            <a:xfrm>
              <a:off x="4251971" y="3673822"/>
              <a:ext cx="11430" cy="2296795"/>
            </a:xfrm>
            <a:custGeom>
              <a:avLst/>
              <a:gdLst/>
              <a:ahLst/>
              <a:cxnLst/>
              <a:rect l="l" t="t" r="r" b="b"/>
              <a:pathLst>
                <a:path w="11429" h="2296795">
                  <a:moveTo>
                    <a:pt x="11429" y="0"/>
                  </a:moveTo>
                  <a:lnTo>
                    <a:pt x="0" y="0"/>
                  </a:lnTo>
                  <a:lnTo>
                    <a:pt x="0" y="2296527"/>
                  </a:lnTo>
                  <a:lnTo>
                    <a:pt x="11429" y="22965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4251971" y="3482370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70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 descr=""/>
            <p:cNvSpPr/>
            <p:nvPr/>
          </p:nvSpPr>
          <p:spPr>
            <a:xfrm>
              <a:off x="4251971" y="2525408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79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 descr=""/>
            <p:cNvSpPr/>
            <p:nvPr/>
          </p:nvSpPr>
          <p:spPr>
            <a:xfrm>
              <a:off x="4251971" y="1951351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4251971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 descr=""/>
            <p:cNvSpPr/>
            <p:nvPr/>
          </p:nvSpPr>
          <p:spPr>
            <a:xfrm>
              <a:off x="4251971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 descr=""/>
            <p:cNvSpPr/>
            <p:nvPr/>
          </p:nvSpPr>
          <p:spPr>
            <a:xfrm>
              <a:off x="4251971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4264604" y="3482370"/>
              <a:ext cx="11430" cy="2488565"/>
            </a:xfrm>
            <a:custGeom>
              <a:avLst/>
              <a:gdLst/>
              <a:ahLst/>
              <a:cxnLst/>
              <a:rect l="l" t="t" r="r" b="b"/>
              <a:pathLst>
                <a:path w="11429" h="2488565">
                  <a:moveTo>
                    <a:pt x="11429" y="0"/>
                  </a:moveTo>
                  <a:lnTo>
                    <a:pt x="0" y="0"/>
                  </a:lnTo>
                  <a:lnTo>
                    <a:pt x="0" y="2487979"/>
                  </a:lnTo>
                  <a:lnTo>
                    <a:pt x="11429" y="24879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4264604" y="2716861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 descr=""/>
            <p:cNvSpPr/>
            <p:nvPr/>
          </p:nvSpPr>
          <p:spPr>
            <a:xfrm>
              <a:off x="4264604" y="1951352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 descr=""/>
            <p:cNvSpPr/>
            <p:nvPr/>
          </p:nvSpPr>
          <p:spPr>
            <a:xfrm>
              <a:off x="4264604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4264604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 descr=""/>
            <p:cNvSpPr/>
            <p:nvPr/>
          </p:nvSpPr>
          <p:spPr>
            <a:xfrm>
              <a:off x="4264604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 descr=""/>
            <p:cNvSpPr/>
            <p:nvPr/>
          </p:nvSpPr>
          <p:spPr>
            <a:xfrm>
              <a:off x="4277238" y="3291067"/>
              <a:ext cx="11430" cy="2679700"/>
            </a:xfrm>
            <a:custGeom>
              <a:avLst/>
              <a:gdLst/>
              <a:ahLst/>
              <a:cxnLst/>
              <a:rect l="l" t="t" r="r" b="b"/>
              <a:pathLst>
                <a:path w="11429" h="2679700">
                  <a:moveTo>
                    <a:pt x="11429" y="0"/>
                  </a:moveTo>
                  <a:lnTo>
                    <a:pt x="0" y="0"/>
                  </a:lnTo>
                  <a:lnTo>
                    <a:pt x="0" y="2679282"/>
                  </a:lnTo>
                  <a:lnTo>
                    <a:pt x="11429" y="26792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 descr=""/>
            <p:cNvSpPr/>
            <p:nvPr/>
          </p:nvSpPr>
          <p:spPr>
            <a:xfrm>
              <a:off x="4277238" y="2525558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 descr=""/>
            <p:cNvSpPr/>
            <p:nvPr/>
          </p:nvSpPr>
          <p:spPr>
            <a:xfrm>
              <a:off x="4277238" y="1951351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 descr=""/>
            <p:cNvSpPr/>
            <p:nvPr/>
          </p:nvSpPr>
          <p:spPr>
            <a:xfrm>
              <a:off x="4277238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 descr=""/>
            <p:cNvSpPr/>
            <p:nvPr/>
          </p:nvSpPr>
          <p:spPr>
            <a:xfrm>
              <a:off x="4277238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 descr=""/>
            <p:cNvSpPr/>
            <p:nvPr/>
          </p:nvSpPr>
          <p:spPr>
            <a:xfrm>
              <a:off x="4277238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 descr=""/>
            <p:cNvSpPr/>
            <p:nvPr/>
          </p:nvSpPr>
          <p:spPr>
            <a:xfrm>
              <a:off x="4289870" y="3673822"/>
              <a:ext cx="11430" cy="2296795"/>
            </a:xfrm>
            <a:custGeom>
              <a:avLst/>
              <a:gdLst/>
              <a:ahLst/>
              <a:cxnLst/>
              <a:rect l="l" t="t" r="r" b="b"/>
              <a:pathLst>
                <a:path w="11429" h="2296795">
                  <a:moveTo>
                    <a:pt x="11429" y="0"/>
                  </a:moveTo>
                  <a:lnTo>
                    <a:pt x="0" y="0"/>
                  </a:lnTo>
                  <a:lnTo>
                    <a:pt x="0" y="2296527"/>
                  </a:lnTo>
                  <a:lnTo>
                    <a:pt x="11429" y="22965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 descr=""/>
            <p:cNvSpPr/>
            <p:nvPr/>
          </p:nvSpPr>
          <p:spPr>
            <a:xfrm>
              <a:off x="4289870" y="2334106"/>
              <a:ext cx="11430" cy="1339850"/>
            </a:xfrm>
            <a:custGeom>
              <a:avLst/>
              <a:gdLst/>
              <a:ahLst/>
              <a:cxnLst/>
              <a:rect l="l" t="t" r="r" b="b"/>
              <a:pathLst>
                <a:path w="11429" h="1339850">
                  <a:moveTo>
                    <a:pt x="11429" y="0"/>
                  </a:moveTo>
                  <a:lnTo>
                    <a:pt x="0" y="0"/>
                  </a:lnTo>
                  <a:lnTo>
                    <a:pt x="0" y="1339716"/>
                  </a:lnTo>
                  <a:lnTo>
                    <a:pt x="11429" y="133971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 descr=""/>
            <p:cNvSpPr/>
            <p:nvPr/>
          </p:nvSpPr>
          <p:spPr>
            <a:xfrm>
              <a:off x="4289870" y="2142653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 descr=""/>
            <p:cNvSpPr/>
            <p:nvPr/>
          </p:nvSpPr>
          <p:spPr>
            <a:xfrm>
              <a:off x="4289870" y="1760050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 descr=""/>
            <p:cNvSpPr/>
            <p:nvPr/>
          </p:nvSpPr>
          <p:spPr>
            <a:xfrm>
              <a:off x="4289870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 descr=""/>
            <p:cNvSpPr/>
            <p:nvPr/>
          </p:nvSpPr>
          <p:spPr>
            <a:xfrm>
              <a:off x="4289870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 descr=""/>
            <p:cNvSpPr/>
            <p:nvPr/>
          </p:nvSpPr>
          <p:spPr>
            <a:xfrm>
              <a:off x="4302503" y="3099615"/>
              <a:ext cx="11430" cy="2870835"/>
            </a:xfrm>
            <a:custGeom>
              <a:avLst/>
              <a:gdLst/>
              <a:ahLst/>
              <a:cxnLst/>
              <a:rect l="l" t="t" r="r" b="b"/>
              <a:pathLst>
                <a:path w="11429" h="2870835">
                  <a:moveTo>
                    <a:pt x="11429" y="0"/>
                  </a:moveTo>
                  <a:lnTo>
                    <a:pt x="0" y="0"/>
                  </a:lnTo>
                  <a:lnTo>
                    <a:pt x="0" y="2870734"/>
                  </a:lnTo>
                  <a:lnTo>
                    <a:pt x="11429" y="287073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 descr=""/>
            <p:cNvSpPr/>
            <p:nvPr/>
          </p:nvSpPr>
          <p:spPr>
            <a:xfrm>
              <a:off x="4302503" y="2525408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 descr=""/>
            <p:cNvSpPr/>
            <p:nvPr/>
          </p:nvSpPr>
          <p:spPr>
            <a:xfrm>
              <a:off x="4302503" y="2334106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 descr=""/>
            <p:cNvSpPr/>
            <p:nvPr/>
          </p:nvSpPr>
          <p:spPr>
            <a:xfrm>
              <a:off x="4302503" y="2142653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 descr=""/>
            <p:cNvSpPr/>
            <p:nvPr/>
          </p:nvSpPr>
          <p:spPr>
            <a:xfrm>
              <a:off x="4302503" y="1760050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 descr=""/>
            <p:cNvSpPr/>
            <p:nvPr/>
          </p:nvSpPr>
          <p:spPr>
            <a:xfrm>
              <a:off x="4302503" y="1377295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 descr=""/>
            <p:cNvSpPr/>
            <p:nvPr/>
          </p:nvSpPr>
          <p:spPr>
            <a:xfrm>
              <a:off x="4315137" y="3099615"/>
              <a:ext cx="11430" cy="2870835"/>
            </a:xfrm>
            <a:custGeom>
              <a:avLst/>
              <a:gdLst/>
              <a:ahLst/>
              <a:cxnLst/>
              <a:rect l="l" t="t" r="r" b="b"/>
              <a:pathLst>
                <a:path w="11429" h="2870835">
                  <a:moveTo>
                    <a:pt x="11429" y="0"/>
                  </a:moveTo>
                  <a:lnTo>
                    <a:pt x="0" y="0"/>
                  </a:lnTo>
                  <a:lnTo>
                    <a:pt x="0" y="2870734"/>
                  </a:lnTo>
                  <a:lnTo>
                    <a:pt x="11429" y="287073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 descr=""/>
            <p:cNvSpPr/>
            <p:nvPr/>
          </p:nvSpPr>
          <p:spPr>
            <a:xfrm>
              <a:off x="4315137" y="2716860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 descr=""/>
            <p:cNvSpPr/>
            <p:nvPr/>
          </p:nvSpPr>
          <p:spPr>
            <a:xfrm>
              <a:off x="4315137" y="2142654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 descr=""/>
            <p:cNvSpPr/>
            <p:nvPr/>
          </p:nvSpPr>
          <p:spPr>
            <a:xfrm>
              <a:off x="4315137" y="1760050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 descr=""/>
            <p:cNvSpPr/>
            <p:nvPr/>
          </p:nvSpPr>
          <p:spPr>
            <a:xfrm>
              <a:off x="4315137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 descr=""/>
            <p:cNvSpPr/>
            <p:nvPr/>
          </p:nvSpPr>
          <p:spPr>
            <a:xfrm>
              <a:off x="4315137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 descr=""/>
            <p:cNvSpPr/>
            <p:nvPr/>
          </p:nvSpPr>
          <p:spPr>
            <a:xfrm>
              <a:off x="4327919" y="3291067"/>
              <a:ext cx="11430" cy="2679700"/>
            </a:xfrm>
            <a:custGeom>
              <a:avLst/>
              <a:gdLst/>
              <a:ahLst/>
              <a:cxnLst/>
              <a:rect l="l" t="t" r="r" b="b"/>
              <a:pathLst>
                <a:path w="11429" h="2679700">
                  <a:moveTo>
                    <a:pt x="11429" y="0"/>
                  </a:moveTo>
                  <a:lnTo>
                    <a:pt x="0" y="0"/>
                  </a:lnTo>
                  <a:lnTo>
                    <a:pt x="0" y="2679282"/>
                  </a:lnTo>
                  <a:lnTo>
                    <a:pt x="11429" y="26792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 descr=""/>
            <p:cNvSpPr/>
            <p:nvPr/>
          </p:nvSpPr>
          <p:spPr>
            <a:xfrm>
              <a:off x="4327919" y="2142804"/>
              <a:ext cx="11430" cy="1148715"/>
            </a:xfrm>
            <a:custGeom>
              <a:avLst/>
              <a:gdLst/>
              <a:ahLst/>
              <a:cxnLst/>
              <a:rect l="l" t="t" r="r" b="b"/>
              <a:pathLst>
                <a:path w="11429" h="1148714">
                  <a:moveTo>
                    <a:pt x="11429" y="0"/>
                  </a:moveTo>
                  <a:lnTo>
                    <a:pt x="0" y="0"/>
                  </a:lnTo>
                  <a:lnTo>
                    <a:pt x="0" y="1148263"/>
                  </a:lnTo>
                  <a:lnTo>
                    <a:pt x="11429" y="11482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 descr=""/>
            <p:cNvSpPr/>
            <p:nvPr/>
          </p:nvSpPr>
          <p:spPr>
            <a:xfrm>
              <a:off x="4327919" y="1951352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 descr=""/>
            <p:cNvSpPr/>
            <p:nvPr/>
          </p:nvSpPr>
          <p:spPr>
            <a:xfrm>
              <a:off x="4327919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 descr=""/>
            <p:cNvSpPr/>
            <p:nvPr/>
          </p:nvSpPr>
          <p:spPr>
            <a:xfrm>
              <a:off x="4327919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 descr=""/>
            <p:cNvSpPr/>
            <p:nvPr/>
          </p:nvSpPr>
          <p:spPr>
            <a:xfrm>
              <a:off x="4327919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 descr=""/>
            <p:cNvSpPr/>
            <p:nvPr/>
          </p:nvSpPr>
          <p:spPr>
            <a:xfrm>
              <a:off x="4340553" y="3482370"/>
              <a:ext cx="11430" cy="2488565"/>
            </a:xfrm>
            <a:custGeom>
              <a:avLst/>
              <a:gdLst/>
              <a:ahLst/>
              <a:cxnLst/>
              <a:rect l="l" t="t" r="r" b="b"/>
              <a:pathLst>
                <a:path w="11429" h="2488565">
                  <a:moveTo>
                    <a:pt x="11429" y="0"/>
                  </a:moveTo>
                  <a:lnTo>
                    <a:pt x="0" y="0"/>
                  </a:lnTo>
                  <a:lnTo>
                    <a:pt x="0" y="2487979"/>
                  </a:lnTo>
                  <a:lnTo>
                    <a:pt x="11429" y="24879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 descr=""/>
            <p:cNvSpPr/>
            <p:nvPr/>
          </p:nvSpPr>
          <p:spPr>
            <a:xfrm>
              <a:off x="4340553" y="2716861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 descr=""/>
            <p:cNvSpPr/>
            <p:nvPr/>
          </p:nvSpPr>
          <p:spPr>
            <a:xfrm>
              <a:off x="4340553" y="2334106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 descr=""/>
            <p:cNvSpPr/>
            <p:nvPr/>
          </p:nvSpPr>
          <p:spPr>
            <a:xfrm>
              <a:off x="4340553" y="1759899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 descr=""/>
            <p:cNvSpPr/>
            <p:nvPr/>
          </p:nvSpPr>
          <p:spPr>
            <a:xfrm>
              <a:off x="4340553" y="1377295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 descr=""/>
            <p:cNvSpPr/>
            <p:nvPr/>
          </p:nvSpPr>
          <p:spPr>
            <a:xfrm>
              <a:off x="4353186" y="2716861"/>
              <a:ext cx="11430" cy="3253740"/>
            </a:xfrm>
            <a:custGeom>
              <a:avLst/>
              <a:gdLst/>
              <a:ahLst/>
              <a:cxnLst/>
              <a:rect l="l" t="t" r="r" b="b"/>
              <a:pathLst>
                <a:path w="11429" h="3253740">
                  <a:moveTo>
                    <a:pt x="11429" y="0"/>
                  </a:moveTo>
                  <a:lnTo>
                    <a:pt x="0" y="0"/>
                  </a:lnTo>
                  <a:lnTo>
                    <a:pt x="0" y="3253488"/>
                  </a:lnTo>
                  <a:lnTo>
                    <a:pt x="11429" y="325348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 descr=""/>
            <p:cNvSpPr/>
            <p:nvPr/>
          </p:nvSpPr>
          <p:spPr>
            <a:xfrm>
              <a:off x="4353186" y="1951352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 descr=""/>
            <p:cNvSpPr/>
            <p:nvPr/>
          </p:nvSpPr>
          <p:spPr>
            <a:xfrm>
              <a:off x="4353186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 descr=""/>
            <p:cNvSpPr/>
            <p:nvPr/>
          </p:nvSpPr>
          <p:spPr>
            <a:xfrm>
              <a:off x="4353186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 descr=""/>
            <p:cNvSpPr/>
            <p:nvPr/>
          </p:nvSpPr>
          <p:spPr>
            <a:xfrm>
              <a:off x="4353186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 descr=""/>
            <p:cNvSpPr/>
            <p:nvPr/>
          </p:nvSpPr>
          <p:spPr>
            <a:xfrm>
              <a:off x="4365820" y="2908313"/>
              <a:ext cx="11430" cy="3062605"/>
            </a:xfrm>
            <a:custGeom>
              <a:avLst/>
              <a:gdLst/>
              <a:ahLst/>
              <a:cxnLst/>
              <a:rect l="l" t="t" r="r" b="b"/>
              <a:pathLst>
                <a:path w="11429" h="3062604">
                  <a:moveTo>
                    <a:pt x="11429" y="0"/>
                  </a:moveTo>
                  <a:lnTo>
                    <a:pt x="0" y="0"/>
                  </a:lnTo>
                  <a:lnTo>
                    <a:pt x="0" y="3062036"/>
                  </a:lnTo>
                  <a:lnTo>
                    <a:pt x="11429" y="306203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 descr=""/>
            <p:cNvSpPr/>
            <p:nvPr/>
          </p:nvSpPr>
          <p:spPr>
            <a:xfrm>
              <a:off x="4365820" y="2334106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 descr=""/>
            <p:cNvSpPr/>
            <p:nvPr/>
          </p:nvSpPr>
          <p:spPr>
            <a:xfrm>
              <a:off x="4365820" y="1759899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 descr=""/>
            <p:cNvSpPr/>
            <p:nvPr/>
          </p:nvSpPr>
          <p:spPr>
            <a:xfrm>
              <a:off x="4365820" y="1377295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 descr=""/>
            <p:cNvSpPr/>
            <p:nvPr/>
          </p:nvSpPr>
          <p:spPr>
            <a:xfrm>
              <a:off x="4378453" y="2525558"/>
              <a:ext cx="11430" cy="3444875"/>
            </a:xfrm>
            <a:custGeom>
              <a:avLst/>
              <a:gdLst/>
              <a:ahLst/>
              <a:cxnLst/>
              <a:rect l="l" t="t" r="r" b="b"/>
              <a:pathLst>
                <a:path w="11429" h="3444875">
                  <a:moveTo>
                    <a:pt x="11429" y="0"/>
                  </a:moveTo>
                  <a:lnTo>
                    <a:pt x="0" y="0"/>
                  </a:lnTo>
                  <a:lnTo>
                    <a:pt x="0" y="3444791"/>
                  </a:lnTo>
                  <a:lnTo>
                    <a:pt x="11429" y="344479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 descr=""/>
            <p:cNvSpPr/>
            <p:nvPr/>
          </p:nvSpPr>
          <p:spPr>
            <a:xfrm>
              <a:off x="4378453" y="2334106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 descr=""/>
            <p:cNvSpPr/>
            <p:nvPr/>
          </p:nvSpPr>
          <p:spPr>
            <a:xfrm>
              <a:off x="4378453" y="1951351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 descr=""/>
            <p:cNvSpPr/>
            <p:nvPr/>
          </p:nvSpPr>
          <p:spPr>
            <a:xfrm>
              <a:off x="4378453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 descr=""/>
            <p:cNvSpPr/>
            <p:nvPr/>
          </p:nvSpPr>
          <p:spPr>
            <a:xfrm>
              <a:off x="4378453" y="1377295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 descr=""/>
            <p:cNvSpPr/>
            <p:nvPr/>
          </p:nvSpPr>
          <p:spPr>
            <a:xfrm>
              <a:off x="4391085" y="3291067"/>
              <a:ext cx="11430" cy="2679700"/>
            </a:xfrm>
            <a:custGeom>
              <a:avLst/>
              <a:gdLst/>
              <a:ahLst/>
              <a:cxnLst/>
              <a:rect l="l" t="t" r="r" b="b"/>
              <a:pathLst>
                <a:path w="11429" h="2679700">
                  <a:moveTo>
                    <a:pt x="11429" y="0"/>
                  </a:moveTo>
                  <a:lnTo>
                    <a:pt x="0" y="0"/>
                  </a:lnTo>
                  <a:lnTo>
                    <a:pt x="0" y="2679282"/>
                  </a:lnTo>
                  <a:lnTo>
                    <a:pt x="11429" y="26792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 descr=""/>
            <p:cNvSpPr/>
            <p:nvPr/>
          </p:nvSpPr>
          <p:spPr>
            <a:xfrm>
              <a:off x="4391085" y="2716860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 descr=""/>
            <p:cNvSpPr/>
            <p:nvPr/>
          </p:nvSpPr>
          <p:spPr>
            <a:xfrm>
              <a:off x="4391085" y="1951352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 descr=""/>
            <p:cNvSpPr/>
            <p:nvPr/>
          </p:nvSpPr>
          <p:spPr>
            <a:xfrm>
              <a:off x="4391085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 descr=""/>
            <p:cNvSpPr/>
            <p:nvPr/>
          </p:nvSpPr>
          <p:spPr>
            <a:xfrm>
              <a:off x="4391085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 descr=""/>
            <p:cNvSpPr/>
            <p:nvPr/>
          </p:nvSpPr>
          <p:spPr>
            <a:xfrm>
              <a:off x="4391085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 descr=""/>
            <p:cNvSpPr/>
            <p:nvPr/>
          </p:nvSpPr>
          <p:spPr>
            <a:xfrm>
              <a:off x="4403719" y="3291067"/>
              <a:ext cx="11430" cy="2679700"/>
            </a:xfrm>
            <a:custGeom>
              <a:avLst/>
              <a:gdLst/>
              <a:ahLst/>
              <a:cxnLst/>
              <a:rect l="l" t="t" r="r" b="b"/>
              <a:pathLst>
                <a:path w="11429" h="2679700">
                  <a:moveTo>
                    <a:pt x="11429" y="0"/>
                  </a:moveTo>
                  <a:lnTo>
                    <a:pt x="0" y="0"/>
                  </a:lnTo>
                  <a:lnTo>
                    <a:pt x="0" y="2679282"/>
                  </a:lnTo>
                  <a:lnTo>
                    <a:pt x="11429" y="26792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 descr=""/>
            <p:cNvSpPr/>
            <p:nvPr/>
          </p:nvSpPr>
          <p:spPr>
            <a:xfrm>
              <a:off x="4403719" y="2334106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79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 descr=""/>
            <p:cNvSpPr/>
            <p:nvPr/>
          </p:nvSpPr>
          <p:spPr>
            <a:xfrm>
              <a:off x="4403719" y="1759899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 descr=""/>
            <p:cNvSpPr/>
            <p:nvPr/>
          </p:nvSpPr>
          <p:spPr>
            <a:xfrm>
              <a:off x="4403719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 descr=""/>
            <p:cNvSpPr/>
            <p:nvPr/>
          </p:nvSpPr>
          <p:spPr>
            <a:xfrm>
              <a:off x="4403719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 descr=""/>
            <p:cNvSpPr/>
            <p:nvPr/>
          </p:nvSpPr>
          <p:spPr>
            <a:xfrm>
              <a:off x="4416352" y="2334106"/>
              <a:ext cx="11430" cy="3636645"/>
            </a:xfrm>
            <a:custGeom>
              <a:avLst/>
              <a:gdLst/>
              <a:ahLst/>
              <a:cxnLst/>
              <a:rect l="l" t="t" r="r" b="b"/>
              <a:pathLst>
                <a:path w="11429" h="3636645">
                  <a:moveTo>
                    <a:pt x="11429" y="0"/>
                  </a:moveTo>
                  <a:lnTo>
                    <a:pt x="0" y="0"/>
                  </a:lnTo>
                  <a:lnTo>
                    <a:pt x="0" y="3636243"/>
                  </a:lnTo>
                  <a:lnTo>
                    <a:pt x="11429" y="363624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 descr=""/>
            <p:cNvSpPr/>
            <p:nvPr/>
          </p:nvSpPr>
          <p:spPr>
            <a:xfrm>
              <a:off x="4416352" y="2142653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 descr=""/>
            <p:cNvSpPr/>
            <p:nvPr/>
          </p:nvSpPr>
          <p:spPr>
            <a:xfrm>
              <a:off x="4416352" y="1760050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 descr=""/>
            <p:cNvSpPr/>
            <p:nvPr/>
          </p:nvSpPr>
          <p:spPr>
            <a:xfrm>
              <a:off x="4416352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 descr=""/>
            <p:cNvSpPr/>
            <p:nvPr/>
          </p:nvSpPr>
          <p:spPr>
            <a:xfrm>
              <a:off x="4416352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 descr=""/>
            <p:cNvSpPr/>
            <p:nvPr/>
          </p:nvSpPr>
          <p:spPr>
            <a:xfrm>
              <a:off x="4428985" y="3482370"/>
              <a:ext cx="11430" cy="2488565"/>
            </a:xfrm>
            <a:custGeom>
              <a:avLst/>
              <a:gdLst/>
              <a:ahLst/>
              <a:cxnLst/>
              <a:rect l="l" t="t" r="r" b="b"/>
              <a:pathLst>
                <a:path w="11429" h="2488565">
                  <a:moveTo>
                    <a:pt x="11429" y="0"/>
                  </a:moveTo>
                  <a:lnTo>
                    <a:pt x="0" y="0"/>
                  </a:lnTo>
                  <a:lnTo>
                    <a:pt x="0" y="2487979"/>
                  </a:lnTo>
                  <a:lnTo>
                    <a:pt x="11429" y="24879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 descr=""/>
            <p:cNvSpPr/>
            <p:nvPr/>
          </p:nvSpPr>
          <p:spPr>
            <a:xfrm>
              <a:off x="4428985" y="2525408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79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 descr=""/>
            <p:cNvSpPr/>
            <p:nvPr/>
          </p:nvSpPr>
          <p:spPr>
            <a:xfrm>
              <a:off x="4428985" y="2334106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 descr=""/>
            <p:cNvSpPr/>
            <p:nvPr/>
          </p:nvSpPr>
          <p:spPr>
            <a:xfrm>
              <a:off x="4428985" y="1759899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 descr=""/>
            <p:cNvSpPr/>
            <p:nvPr/>
          </p:nvSpPr>
          <p:spPr>
            <a:xfrm>
              <a:off x="4428985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" name="object 333" descr=""/>
            <p:cNvSpPr/>
            <p:nvPr/>
          </p:nvSpPr>
          <p:spPr>
            <a:xfrm>
              <a:off x="4428985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" name="object 334" descr=""/>
            <p:cNvSpPr/>
            <p:nvPr/>
          </p:nvSpPr>
          <p:spPr>
            <a:xfrm>
              <a:off x="4441619" y="2908313"/>
              <a:ext cx="11430" cy="3062605"/>
            </a:xfrm>
            <a:custGeom>
              <a:avLst/>
              <a:gdLst/>
              <a:ahLst/>
              <a:cxnLst/>
              <a:rect l="l" t="t" r="r" b="b"/>
              <a:pathLst>
                <a:path w="11429" h="3062604">
                  <a:moveTo>
                    <a:pt x="11429" y="0"/>
                  </a:moveTo>
                  <a:lnTo>
                    <a:pt x="0" y="0"/>
                  </a:lnTo>
                  <a:lnTo>
                    <a:pt x="0" y="3062036"/>
                  </a:lnTo>
                  <a:lnTo>
                    <a:pt x="11429" y="306203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 descr=""/>
            <p:cNvSpPr/>
            <p:nvPr/>
          </p:nvSpPr>
          <p:spPr>
            <a:xfrm>
              <a:off x="4441619" y="2525559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 descr=""/>
            <p:cNvSpPr/>
            <p:nvPr/>
          </p:nvSpPr>
          <p:spPr>
            <a:xfrm>
              <a:off x="4441619" y="1951351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 descr=""/>
            <p:cNvSpPr/>
            <p:nvPr/>
          </p:nvSpPr>
          <p:spPr>
            <a:xfrm>
              <a:off x="4441619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 descr=""/>
            <p:cNvSpPr/>
            <p:nvPr/>
          </p:nvSpPr>
          <p:spPr>
            <a:xfrm>
              <a:off x="4441619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 descr=""/>
            <p:cNvSpPr/>
            <p:nvPr/>
          </p:nvSpPr>
          <p:spPr>
            <a:xfrm>
              <a:off x="4441619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 descr=""/>
            <p:cNvSpPr/>
            <p:nvPr/>
          </p:nvSpPr>
          <p:spPr>
            <a:xfrm>
              <a:off x="4454251" y="3291067"/>
              <a:ext cx="11430" cy="2679700"/>
            </a:xfrm>
            <a:custGeom>
              <a:avLst/>
              <a:gdLst/>
              <a:ahLst/>
              <a:cxnLst/>
              <a:rect l="l" t="t" r="r" b="b"/>
              <a:pathLst>
                <a:path w="11429" h="2679700">
                  <a:moveTo>
                    <a:pt x="11429" y="0"/>
                  </a:moveTo>
                  <a:lnTo>
                    <a:pt x="0" y="0"/>
                  </a:lnTo>
                  <a:lnTo>
                    <a:pt x="0" y="2679282"/>
                  </a:lnTo>
                  <a:lnTo>
                    <a:pt x="11429" y="26792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 descr=""/>
            <p:cNvSpPr/>
            <p:nvPr/>
          </p:nvSpPr>
          <p:spPr>
            <a:xfrm>
              <a:off x="4454251" y="2142804"/>
              <a:ext cx="11430" cy="1148715"/>
            </a:xfrm>
            <a:custGeom>
              <a:avLst/>
              <a:gdLst/>
              <a:ahLst/>
              <a:cxnLst/>
              <a:rect l="l" t="t" r="r" b="b"/>
              <a:pathLst>
                <a:path w="11429" h="1148714">
                  <a:moveTo>
                    <a:pt x="11429" y="0"/>
                  </a:moveTo>
                  <a:lnTo>
                    <a:pt x="0" y="0"/>
                  </a:lnTo>
                  <a:lnTo>
                    <a:pt x="0" y="1148263"/>
                  </a:lnTo>
                  <a:lnTo>
                    <a:pt x="11429" y="11482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 descr=""/>
            <p:cNvSpPr/>
            <p:nvPr/>
          </p:nvSpPr>
          <p:spPr>
            <a:xfrm>
              <a:off x="4454251" y="1760050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 descr=""/>
            <p:cNvSpPr/>
            <p:nvPr/>
          </p:nvSpPr>
          <p:spPr>
            <a:xfrm>
              <a:off x="4454251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 descr=""/>
            <p:cNvSpPr/>
            <p:nvPr/>
          </p:nvSpPr>
          <p:spPr>
            <a:xfrm>
              <a:off x="4454251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4466884" y="2908313"/>
              <a:ext cx="11430" cy="3062605"/>
            </a:xfrm>
            <a:custGeom>
              <a:avLst/>
              <a:gdLst/>
              <a:ahLst/>
              <a:cxnLst/>
              <a:rect l="l" t="t" r="r" b="b"/>
              <a:pathLst>
                <a:path w="11429" h="3062604">
                  <a:moveTo>
                    <a:pt x="11429" y="0"/>
                  </a:moveTo>
                  <a:lnTo>
                    <a:pt x="0" y="0"/>
                  </a:lnTo>
                  <a:lnTo>
                    <a:pt x="0" y="3062036"/>
                  </a:lnTo>
                  <a:lnTo>
                    <a:pt x="11429" y="306203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 descr=""/>
            <p:cNvSpPr/>
            <p:nvPr/>
          </p:nvSpPr>
          <p:spPr>
            <a:xfrm>
              <a:off x="4466884" y="2525559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 descr=""/>
            <p:cNvSpPr/>
            <p:nvPr/>
          </p:nvSpPr>
          <p:spPr>
            <a:xfrm>
              <a:off x="4466884" y="1760049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 descr=""/>
            <p:cNvSpPr/>
            <p:nvPr/>
          </p:nvSpPr>
          <p:spPr>
            <a:xfrm>
              <a:off x="4466884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 descr=""/>
            <p:cNvSpPr/>
            <p:nvPr/>
          </p:nvSpPr>
          <p:spPr>
            <a:xfrm>
              <a:off x="4466884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 descr=""/>
            <p:cNvSpPr/>
            <p:nvPr/>
          </p:nvSpPr>
          <p:spPr>
            <a:xfrm>
              <a:off x="4479668" y="3673822"/>
              <a:ext cx="11430" cy="2296795"/>
            </a:xfrm>
            <a:custGeom>
              <a:avLst/>
              <a:gdLst/>
              <a:ahLst/>
              <a:cxnLst/>
              <a:rect l="l" t="t" r="r" b="b"/>
              <a:pathLst>
                <a:path w="11429" h="2296795">
                  <a:moveTo>
                    <a:pt x="11429" y="0"/>
                  </a:moveTo>
                  <a:lnTo>
                    <a:pt x="0" y="0"/>
                  </a:lnTo>
                  <a:lnTo>
                    <a:pt x="0" y="2296527"/>
                  </a:lnTo>
                  <a:lnTo>
                    <a:pt x="11429" y="22965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 descr=""/>
            <p:cNvSpPr/>
            <p:nvPr/>
          </p:nvSpPr>
          <p:spPr>
            <a:xfrm>
              <a:off x="4479668" y="2716861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79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 descr=""/>
            <p:cNvSpPr/>
            <p:nvPr/>
          </p:nvSpPr>
          <p:spPr>
            <a:xfrm>
              <a:off x="4479668" y="1951352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 descr=""/>
            <p:cNvSpPr/>
            <p:nvPr/>
          </p:nvSpPr>
          <p:spPr>
            <a:xfrm>
              <a:off x="4479668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 descr=""/>
            <p:cNvSpPr/>
            <p:nvPr/>
          </p:nvSpPr>
          <p:spPr>
            <a:xfrm>
              <a:off x="4479668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 descr=""/>
            <p:cNvSpPr/>
            <p:nvPr/>
          </p:nvSpPr>
          <p:spPr>
            <a:xfrm>
              <a:off x="4479668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 descr=""/>
            <p:cNvSpPr/>
            <p:nvPr/>
          </p:nvSpPr>
          <p:spPr>
            <a:xfrm>
              <a:off x="4492301" y="3482370"/>
              <a:ext cx="11430" cy="2488565"/>
            </a:xfrm>
            <a:custGeom>
              <a:avLst/>
              <a:gdLst/>
              <a:ahLst/>
              <a:cxnLst/>
              <a:rect l="l" t="t" r="r" b="b"/>
              <a:pathLst>
                <a:path w="11429" h="2488565">
                  <a:moveTo>
                    <a:pt x="11429" y="0"/>
                  </a:moveTo>
                  <a:lnTo>
                    <a:pt x="0" y="0"/>
                  </a:lnTo>
                  <a:lnTo>
                    <a:pt x="0" y="2487979"/>
                  </a:lnTo>
                  <a:lnTo>
                    <a:pt x="11429" y="24879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 descr=""/>
            <p:cNvSpPr/>
            <p:nvPr/>
          </p:nvSpPr>
          <p:spPr>
            <a:xfrm>
              <a:off x="4492301" y="2142653"/>
              <a:ext cx="11430" cy="1339850"/>
            </a:xfrm>
            <a:custGeom>
              <a:avLst/>
              <a:gdLst/>
              <a:ahLst/>
              <a:cxnLst/>
              <a:rect l="l" t="t" r="r" b="b"/>
              <a:pathLst>
                <a:path w="11429" h="1339850">
                  <a:moveTo>
                    <a:pt x="11429" y="0"/>
                  </a:moveTo>
                  <a:lnTo>
                    <a:pt x="0" y="0"/>
                  </a:lnTo>
                  <a:lnTo>
                    <a:pt x="0" y="1339716"/>
                  </a:lnTo>
                  <a:lnTo>
                    <a:pt x="11429" y="133971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 descr=""/>
            <p:cNvSpPr/>
            <p:nvPr/>
          </p:nvSpPr>
          <p:spPr>
            <a:xfrm>
              <a:off x="4492301" y="1951352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" name="object 359" descr=""/>
            <p:cNvSpPr/>
            <p:nvPr/>
          </p:nvSpPr>
          <p:spPr>
            <a:xfrm>
              <a:off x="4492301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" name="object 360" descr=""/>
            <p:cNvSpPr/>
            <p:nvPr/>
          </p:nvSpPr>
          <p:spPr>
            <a:xfrm>
              <a:off x="4492301" y="1377295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" name="object 361" descr=""/>
            <p:cNvSpPr/>
            <p:nvPr/>
          </p:nvSpPr>
          <p:spPr>
            <a:xfrm>
              <a:off x="4504935" y="2716861"/>
              <a:ext cx="11430" cy="3253740"/>
            </a:xfrm>
            <a:custGeom>
              <a:avLst/>
              <a:gdLst/>
              <a:ahLst/>
              <a:cxnLst/>
              <a:rect l="l" t="t" r="r" b="b"/>
              <a:pathLst>
                <a:path w="11429" h="3253740">
                  <a:moveTo>
                    <a:pt x="11429" y="0"/>
                  </a:moveTo>
                  <a:lnTo>
                    <a:pt x="0" y="0"/>
                  </a:lnTo>
                  <a:lnTo>
                    <a:pt x="0" y="3253488"/>
                  </a:lnTo>
                  <a:lnTo>
                    <a:pt x="11429" y="325348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" name="object 362" descr=""/>
            <p:cNvSpPr/>
            <p:nvPr/>
          </p:nvSpPr>
          <p:spPr>
            <a:xfrm>
              <a:off x="4504935" y="2142654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 descr=""/>
            <p:cNvSpPr/>
            <p:nvPr/>
          </p:nvSpPr>
          <p:spPr>
            <a:xfrm>
              <a:off x="4504935" y="1951352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" name="object 364" descr=""/>
            <p:cNvSpPr/>
            <p:nvPr/>
          </p:nvSpPr>
          <p:spPr>
            <a:xfrm>
              <a:off x="4504935" y="1377145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" name="object 365" descr=""/>
            <p:cNvSpPr/>
            <p:nvPr/>
          </p:nvSpPr>
          <p:spPr>
            <a:xfrm>
              <a:off x="4517567" y="2908313"/>
              <a:ext cx="11430" cy="3062605"/>
            </a:xfrm>
            <a:custGeom>
              <a:avLst/>
              <a:gdLst/>
              <a:ahLst/>
              <a:cxnLst/>
              <a:rect l="l" t="t" r="r" b="b"/>
              <a:pathLst>
                <a:path w="11429" h="3062604">
                  <a:moveTo>
                    <a:pt x="11429" y="0"/>
                  </a:moveTo>
                  <a:lnTo>
                    <a:pt x="0" y="0"/>
                  </a:lnTo>
                  <a:lnTo>
                    <a:pt x="0" y="3062036"/>
                  </a:lnTo>
                  <a:lnTo>
                    <a:pt x="11429" y="306203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" name="object 366" descr=""/>
            <p:cNvSpPr/>
            <p:nvPr/>
          </p:nvSpPr>
          <p:spPr>
            <a:xfrm>
              <a:off x="4517567" y="2525559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" name="object 367" descr=""/>
            <p:cNvSpPr/>
            <p:nvPr/>
          </p:nvSpPr>
          <p:spPr>
            <a:xfrm>
              <a:off x="4517567" y="1951351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" name="object 368" descr=""/>
            <p:cNvSpPr/>
            <p:nvPr/>
          </p:nvSpPr>
          <p:spPr>
            <a:xfrm>
              <a:off x="4517567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" name="object 369" descr=""/>
            <p:cNvSpPr/>
            <p:nvPr/>
          </p:nvSpPr>
          <p:spPr>
            <a:xfrm>
              <a:off x="4517567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 descr=""/>
            <p:cNvSpPr/>
            <p:nvPr/>
          </p:nvSpPr>
          <p:spPr>
            <a:xfrm>
              <a:off x="4517567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 descr=""/>
            <p:cNvSpPr/>
            <p:nvPr/>
          </p:nvSpPr>
          <p:spPr>
            <a:xfrm>
              <a:off x="4530201" y="3291067"/>
              <a:ext cx="11430" cy="2679700"/>
            </a:xfrm>
            <a:custGeom>
              <a:avLst/>
              <a:gdLst/>
              <a:ahLst/>
              <a:cxnLst/>
              <a:rect l="l" t="t" r="r" b="b"/>
              <a:pathLst>
                <a:path w="11429" h="2679700">
                  <a:moveTo>
                    <a:pt x="11429" y="0"/>
                  </a:moveTo>
                  <a:lnTo>
                    <a:pt x="0" y="0"/>
                  </a:lnTo>
                  <a:lnTo>
                    <a:pt x="0" y="2679282"/>
                  </a:lnTo>
                  <a:lnTo>
                    <a:pt x="11429" y="26792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 descr=""/>
            <p:cNvSpPr/>
            <p:nvPr/>
          </p:nvSpPr>
          <p:spPr>
            <a:xfrm>
              <a:off x="4530201" y="2716860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 descr=""/>
            <p:cNvSpPr/>
            <p:nvPr/>
          </p:nvSpPr>
          <p:spPr>
            <a:xfrm>
              <a:off x="4530201" y="2334106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 descr=""/>
            <p:cNvSpPr/>
            <p:nvPr/>
          </p:nvSpPr>
          <p:spPr>
            <a:xfrm>
              <a:off x="4530201" y="2142653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 descr=""/>
            <p:cNvSpPr/>
            <p:nvPr/>
          </p:nvSpPr>
          <p:spPr>
            <a:xfrm>
              <a:off x="4530201" y="1760050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 descr=""/>
            <p:cNvSpPr/>
            <p:nvPr/>
          </p:nvSpPr>
          <p:spPr>
            <a:xfrm>
              <a:off x="4530201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 descr=""/>
            <p:cNvSpPr/>
            <p:nvPr/>
          </p:nvSpPr>
          <p:spPr>
            <a:xfrm>
              <a:off x="4530201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 descr=""/>
            <p:cNvSpPr/>
            <p:nvPr/>
          </p:nvSpPr>
          <p:spPr>
            <a:xfrm>
              <a:off x="4542834" y="3099615"/>
              <a:ext cx="11430" cy="2870835"/>
            </a:xfrm>
            <a:custGeom>
              <a:avLst/>
              <a:gdLst/>
              <a:ahLst/>
              <a:cxnLst/>
              <a:rect l="l" t="t" r="r" b="b"/>
              <a:pathLst>
                <a:path w="11429" h="2870835">
                  <a:moveTo>
                    <a:pt x="11429" y="0"/>
                  </a:moveTo>
                  <a:lnTo>
                    <a:pt x="0" y="0"/>
                  </a:lnTo>
                  <a:lnTo>
                    <a:pt x="0" y="2870734"/>
                  </a:lnTo>
                  <a:lnTo>
                    <a:pt x="11429" y="287073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 descr=""/>
            <p:cNvSpPr/>
            <p:nvPr/>
          </p:nvSpPr>
          <p:spPr>
            <a:xfrm>
              <a:off x="4542834" y="2142653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80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 descr=""/>
            <p:cNvSpPr/>
            <p:nvPr/>
          </p:nvSpPr>
          <p:spPr>
            <a:xfrm>
              <a:off x="4542834" y="1760050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" name="object 381" descr=""/>
            <p:cNvSpPr/>
            <p:nvPr/>
          </p:nvSpPr>
          <p:spPr>
            <a:xfrm>
              <a:off x="4542834" y="1377295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" name="object 382" descr=""/>
            <p:cNvSpPr/>
            <p:nvPr/>
          </p:nvSpPr>
          <p:spPr>
            <a:xfrm>
              <a:off x="4555467" y="2525558"/>
              <a:ext cx="11430" cy="3444875"/>
            </a:xfrm>
            <a:custGeom>
              <a:avLst/>
              <a:gdLst/>
              <a:ahLst/>
              <a:cxnLst/>
              <a:rect l="l" t="t" r="r" b="b"/>
              <a:pathLst>
                <a:path w="11429" h="3444875">
                  <a:moveTo>
                    <a:pt x="11429" y="0"/>
                  </a:moveTo>
                  <a:lnTo>
                    <a:pt x="0" y="0"/>
                  </a:lnTo>
                  <a:lnTo>
                    <a:pt x="0" y="3444791"/>
                  </a:lnTo>
                  <a:lnTo>
                    <a:pt x="11429" y="344479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" name="object 383" descr=""/>
            <p:cNvSpPr/>
            <p:nvPr/>
          </p:nvSpPr>
          <p:spPr>
            <a:xfrm>
              <a:off x="4555467" y="2142804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" name="object 384" descr=""/>
            <p:cNvSpPr/>
            <p:nvPr/>
          </p:nvSpPr>
          <p:spPr>
            <a:xfrm>
              <a:off x="4555467" y="1951352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" name="object 385" descr=""/>
            <p:cNvSpPr/>
            <p:nvPr/>
          </p:nvSpPr>
          <p:spPr>
            <a:xfrm>
              <a:off x="4555467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" name="object 386" descr=""/>
            <p:cNvSpPr/>
            <p:nvPr/>
          </p:nvSpPr>
          <p:spPr>
            <a:xfrm>
              <a:off x="4555467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" name="object 387" descr=""/>
            <p:cNvSpPr/>
            <p:nvPr/>
          </p:nvSpPr>
          <p:spPr>
            <a:xfrm>
              <a:off x="4555467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" name="object 388" descr=""/>
            <p:cNvSpPr/>
            <p:nvPr/>
          </p:nvSpPr>
          <p:spPr>
            <a:xfrm>
              <a:off x="4568101" y="3291067"/>
              <a:ext cx="11430" cy="2679700"/>
            </a:xfrm>
            <a:custGeom>
              <a:avLst/>
              <a:gdLst/>
              <a:ahLst/>
              <a:cxnLst/>
              <a:rect l="l" t="t" r="r" b="b"/>
              <a:pathLst>
                <a:path w="11429" h="2679700">
                  <a:moveTo>
                    <a:pt x="11429" y="0"/>
                  </a:moveTo>
                  <a:lnTo>
                    <a:pt x="0" y="0"/>
                  </a:lnTo>
                  <a:lnTo>
                    <a:pt x="0" y="2679282"/>
                  </a:lnTo>
                  <a:lnTo>
                    <a:pt x="11429" y="26792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 descr=""/>
            <p:cNvSpPr/>
            <p:nvPr/>
          </p:nvSpPr>
          <p:spPr>
            <a:xfrm>
              <a:off x="4568101" y="2334106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79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" name="object 390" descr=""/>
            <p:cNvSpPr/>
            <p:nvPr/>
          </p:nvSpPr>
          <p:spPr>
            <a:xfrm>
              <a:off x="4568101" y="1568597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" name="object 391" descr=""/>
            <p:cNvSpPr/>
            <p:nvPr/>
          </p:nvSpPr>
          <p:spPr>
            <a:xfrm>
              <a:off x="4568101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" name="object 392" descr=""/>
            <p:cNvSpPr/>
            <p:nvPr/>
          </p:nvSpPr>
          <p:spPr>
            <a:xfrm>
              <a:off x="4580733" y="3865124"/>
              <a:ext cx="11430" cy="2105660"/>
            </a:xfrm>
            <a:custGeom>
              <a:avLst/>
              <a:gdLst/>
              <a:ahLst/>
              <a:cxnLst/>
              <a:rect l="l" t="t" r="r" b="b"/>
              <a:pathLst>
                <a:path w="11429" h="2105660">
                  <a:moveTo>
                    <a:pt x="11429" y="0"/>
                  </a:moveTo>
                  <a:lnTo>
                    <a:pt x="0" y="0"/>
                  </a:lnTo>
                  <a:lnTo>
                    <a:pt x="0" y="2105225"/>
                  </a:lnTo>
                  <a:lnTo>
                    <a:pt x="11429" y="210522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 descr=""/>
            <p:cNvSpPr/>
            <p:nvPr/>
          </p:nvSpPr>
          <p:spPr>
            <a:xfrm>
              <a:off x="4580733" y="2334106"/>
              <a:ext cx="11430" cy="1531620"/>
            </a:xfrm>
            <a:custGeom>
              <a:avLst/>
              <a:gdLst/>
              <a:ahLst/>
              <a:cxnLst/>
              <a:rect l="l" t="t" r="r" b="b"/>
              <a:pathLst>
                <a:path w="11429" h="1531620">
                  <a:moveTo>
                    <a:pt x="11429" y="0"/>
                  </a:moveTo>
                  <a:lnTo>
                    <a:pt x="0" y="0"/>
                  </a:lnTo>
                  <a:lnTo>
                    <a:pt x="0" y="1531018"/>
                  </a:lnTo>
                  <a:lnTo>
                    <a:pt x="11429" y="153101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 descr=""/>
            <p:cNvSpPr/>
            <p:nvPr/>
          </p:nvSpPr>
          <p:spPr>
            <a:xfrm>
              <a:off x="4580733" y="1951351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 descr=""/>
            <p:cNvSpPr/>
            <p:nvPr/>
          </p:nvSpPr>
          <p:spPr>
            <a:xfrm>
              <a:off x="4580733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" name="object 396" descr=""/>
            <p:cNvSpPr/>
            <p:nvPr/>
          </p:nvSpPr>
          <p:spPr>
            <a:xfrm>
              <a:off x="4580733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" name="object 397" descr=""/>
            <p:cNvSpPr/>
            <p:nvPr/>
          </p:nvSpPr>
          <p:spPr>
            <a:xfrm>
              <a:off x="4580733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" name="object 398" descr=""/>
            <p:cNvSpPr/>
            <p:nvPr/>
          </p:nvSpPr>
          <p:spPr>
            <a:xfrm>
              <a:off x="4593366" y="2908313"/>
              <a:ext cx="11430" cy="3062605"/>
            </a:xfrm>
            <a:custGeom>
              <a:avLst/>
              <a:gdLst/>
              <a:ahLst/>
              <a:cxnLst/>
              <a:rect l="l" t="t" r="r" b="b"/>
              <a:pathLst>
                <a:path w="11429" h="3062604">
                  <a:moveTo>
                    <a:pt x="11429" y="0"/>
                  </a:moveTo>
                  <a:lnTo>
                    <a:pt x="0" y="0"/>
                  </a:lnTo>
                  <a:lnTo>
                    <a:pt x="0" y="3062036"/>
                  </a:lnTo>
                  <a:lnTo>
                    <a:pt x="11429" y="306203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" name="object 399" descr=""/>
            <p:cNvSpPr/>
            <p:nvPr/>
          </p:nvSpPr>
          <p:spPr>
            <a:xfrm>
              <a:off x="4593366" y="2142804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" name="object 400" descr=""/>
            <p:cNvSpPr/>
            <p:nvPr/>
          </p:nvSpPr>
          <p:spPr>
            <a:xfrm>
              <a:off x="4593366" y="1760050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" name="object 401" descr=""/>
            <p:cNvSpPr/>
            <p:nvPr/>
          </p:nvSpPr>
          <p:spPr>
            <a:xfrm>
              <a:off x="4593366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" name="object 402" descr=""/>
            <p:cNvSpPr/>
            <p:nvPr/>
          </p:nvSpPr>
          <p:spPr>
            <a:xfrm>
              <a:off x="4593366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" name="object 403" descr=""/>
            <p:cNvSpPr/>
            <p:nvPr/>
          </p:nvSpPr>
          <p:spPr>
            <a:xfrm>
              <a:off x="4606000" y="3099615"/>
              <a:ext cx="11430" cy="2870835"/>
            </a:xfrm>
            <a:custGeom>
              <a:avLst/>
              <a:gdLst/>
              <a:ahLst/>
              <a:cxnLst/>
              <a:rect l="l" t="t" r="r" b="b"/>
              <a:pathLst>
                <a:path w="11429" h="2870835">
                  <a:moveTo>
                    <a:pt x="11429" y="0"/>
                  </a:moveTo>
                  <a:lnTo>
                    <a:pt x="0" y="0"/>
                  </a:lnTo>
                  <a:lnTo>
                    <a:pt x="0" y="2870734"/>
                  </a:lnTo>
                  <a:lnTo>
                    <a:pt x="11429" y="287073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" name="object 404" descr=""/>
            <p:cNvSpPr/>
            <p:nvPr/>
          </p:nvSpPr>
          <p:spPr>
            <a:xfrm>
              <a:off x="4606000" y="2716860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" name="object 405" descr=""/>
            <p:cNvSpPr/>
            <p:nvPr/>
          </p:nvSpPr>
          <p:spPr>
            <a:xfrm>
              <a:off x="4606000" y="2334106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" name="object 406" descr=""/>
            <p:cNvSpPr/>
            <p:nvPr/>
          </p:nvSpPr>
          <p:spPr>
            <a:xfrm>
              <a:off x="4606000" y="1951351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" name="object 407" descr=""/>
            <p:cNvSpPr/>
            <p:nvPr/>
          </p:nvSpPr>
          <p:spPr>
            <a:xfrm>
              <a:off x="4606000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" name="object 408" descr=""/>
            <p:cNvSpPr/>
            <p:nvPr/>
          </p:nvSpPr>
          <p:spPr>
            <a:xfrm>
              <a:off x="4606000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" name="object 409" descr=""/>
            <p:cNvSpPr/>
            <p:nvPr/>
          </p:nvSpPr>
          <p:spPr>
            <a:xfrm>
              <a:off x="4606000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" name="object 410" descr=""/>
            <p:cNvSpPr/>
            <p:nvPr/>
          </p:nvSpPr>
          <p:spPr>
            <a:xfrm>
              <a:off x="4618633" y="3482370"/>
              <a:ext cx="11430" cy="2488565"/>
            </a:xfrm>
            <a:custGeom>
              <a:avLst/>
              <a:gdLst/>
              <a:ahLst/>
              <a:cxnLst/>
              <a:rect l="l" t="t" r="r" b="b"/>
              <a:pathLst>
                <a:path w="11429" h="2488565">
                  <a:moveTo>
                    <a:pt x="11429" y="0"/>
                  </a:moveTo>
                  <a:lnTo>
                    <a:pt x="0" y="0"/>
                  </a:lnTo>
                  <a:lnTo>
                    <a:pt x="0" y="2487979"/>
                  </a:lnTo>
                  <a:lnTo>
                    <a:pt x="11429" y="24879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" name="object 411" descr=""/>
            <p:cNvSpPr/>
            <p:nvPr/>
          </p:nvSpPr>
          <p:spPr>
            <a:xfrm>
              <a:off x="4618633" y="2142653"/>
              <a:ext cx="11430" cy="1339850"/>
            </a:xfrm>
            <a:custGeom>
              <a:avLst/>
              <a:gdLst/>
              <a:ahLst/>
              <a:cxnLst/>
              <a:rect l="l" t="t" r="r" b="b"/>
              <a:pathLst>
                <a:path w="11429" h="1339850">
                  <a:moveTo>
                    <a:pt x="11429" y="0"/>
                  </a:moveTo>
                  <a:lnTo>
                    <a:pt x="0" y="0"/>
                  </a:lnTo>
                  <a:lnTo>
                    <a:pt x="0" y="1339716"/>
                  </a:lnTo>
                  <a:lnTo>
                    <a:pt x="11429" y="133971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" name="object 412" descr=""/>
            <p:cNvSpPr/>
            <p:nvPr/>
          </p:nvSpPr>
          <p:spPr>
            <a:xfrm>
              <a:off x="4618633" y="1951352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" name="object 413" descr=""/>
            <p:cNvSpPr/>
            <p:nvPr/>
          </p:nvSpPr>
          <p:spPr>
            <a:xfrm>
              <a:off x="4618633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" name="object 414" descr=""/>
            <p:cNvSpPr/>
            <p:nvPr/>
          </p:nvSpPr>
          <p:spPr>
            <a:xfrm>
              <a:off x="4618633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" name="object 415" descr=""/>
            <p:cNvSpPr/>
            <p:nvPr/>
          </p:nvSpPr>
          <p:spPr>
            <a:xfrm>
              <a:off x="4618633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" name="object 416" descr=""/>
            <p:cNvSpPr/>
            <p:nvPr/>
          </p:nvSpPr>
          <p:spPr>
            <a:xfrm>
              <a:off x="4631416" y="3099615"/>
              <a:ext cx="11430" cy="2870835"/>
            </a:xfrm>
            <a:custGeom>
              <a:avLst/>
              <a:gdLst/>
              <a:ahLst/>
              <a:cxnLst/>
              <a:rect l="l" t="t" r="r" b="b"/>
              <a:pathLst>
                <a:path w="11429" h="2870835">
                  <a:moveTo>
                    <a:pt x="11429" y="0"/>
                  </a:moveTo>
                  <a:lnTo>
                    <a:pt x="0" y="0"/>
                  </a:lnTo>
                  <a:lnTo>
                    <a:pt x="0" y="2870734"/>
                  </a:lnTo>
                  <a:lnTo>
                    <a:pt x="11429" y="287073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" name="object 417" descr=""/>
            <p:cNvSpPr/>
            <p:nvPr/>
          </p:nvSpPr>
          <p:spPr>
            <a:xfrm>
              <a:off x="4631416" y="1951351"/>
              <a:ext cx="11430" cy="1148715"/>
            </a:xfrm>
            <a:custGeom>
              <a:avLst/>
              <a:gdLst/>
              <a:ahLst/>
              <a:cxnLst/>
              <a:rect l="l" t="t" r="r" b="b"/>
              <a:pathLst>
                <a:path w="11429" h="1148714">
                  <a:moveTo>
                    <a:pt x="11429" y="0"/>
                  </a:moveTo>
                  <a:lnTo>
                    <a:pt x="0" y="0"/>
                  </a:lnTo>
                  <a:lnTo>
                    <a:pt x="0" y="1148263"/>
                  </a:lnTo>
                  <a:lnTo>
                    <a:pt x="11429" y="11482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" name="object 418" descr=""/>
            <p:cNvSpPr/>
            <p:nvPr/>
          </p:nvSpPr>
          <p:spPr>
            <a:xfrm>
              <a:off x="4631416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" name="object 419" descr=""/>
            <p:cNvSpPr/>
            <p:nvPr/>
          </p:nvSpPr>
          <p:spPr>
            <a:xfrm>
              <a:off x="4631416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" name="object 420" descr=""/>
            <p:cNvSpPr/>
            <p:nvPr/>
          </p:nvSpPr>
          <p:spPr>
            <a:xfrm>
              <a:off x="4631416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" name="object 421" descr=""/>
            <p:cNvSpPr/>
            <p:nvPr/>
          </p:nvSpPr>
          <p:spPr>
            <a:xfrm>
              <a:off x="4644049" y="2908313"/>
              <a:ext cx="11430" cy="3062605"/>
            </a:xfrm>
            <a:custGeom>
              <a:avLst/>
              <a:gdLst/>
              <a:ahLst/>
              <a:cxnLst/>
              <a:rect l="l" t="t" r="r" b="b"/>
              <a:pathLst>
                <a:path w="11429" h="3062604">
                  <a:moveTo>
                    <a:pt x="11429" y="0"/>
                  </a:moveTo>
                  <a:lnTo>
                    <a:pt x="0" y="0"/>
                  </a:lnTo>
                  <a:lnTo>
                    <a:pt x="0" y="3062036"/>
                  </a:lnTo>
                  <a:lnTo>
                    <a:pt x="11429" y="306203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" name="object 422" descr=""/>
            <p:cNvSpPr/>
            <p:nvPr/>
          </p:nvSpPr>
          <p:spPr>
            <a:xfrm>
              <a:off x="4644049" y="2525559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" name="object 423" descr=""/>
            <p:cNvSpPr/>
            <p:nvPr/>
          </p:nvSpPr>
          <p:spPr>
            <a:xfrm>
              <a:off x="4644049" y="1377295"/>
              <a:ext cx="11430" cy="1148715"/>
            </a:xfrm>
            <a:custGeom>
              <a:avLst/>
              <a:gdLst/>
              <a:ahLst/>
              <a:cxnLst/>
              <a:rect l="l" t="t" r="r" b="b"/>
              <a:pathLst>
                <a:path w="11429" h="1148714">
                  <a:moveTo>
                    <a:pt x="11429" y="0"/>
                  </a:moveTo>
                  <a:lnTo>
                    <a:pt x="0" y="0"/>
                  </a:lnTo>
                  <a:lnTo>
                    <a:pt x="0" y="1148263"/>
                  </a:lnTo>
                  <a:lnTo>
                    <a:pt x="11429" y="11482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" name="object 424" descr=""/>
            <p:cNvSpPr/>
            <p:nvPr/>
          </p:nvSpPr>
          <p:spPr>
            <a:xfrm>
              <a:off x="4656682" y="3482370"/>
              <a:ext cx="11430" cy="2488565"/>
            </a:xfrm>
            <a:custGeom>
              <a:avLst/>
              <a:gdLst/>
              <a:ahLst/>
              <a:cxnLst/>
              <a:rect l="l" t="t" r="r" b="b"/>
              <a:pathLst>
                <a:path w="11429" h="2488565">
                  <a:moveTo>
                    <a:pt x="11429" y="0"/>
                  </a:moveTo>
                  <a:lnTo>
                    <a:pt x="0" y="0"/>
                  </a:lnTo>
                  <a:lnTo>
                    <a:pt x="0" y="2487979"/>
                  </a:lnTo>
                  <a:lnTo>
                    <a:pt x="11429" y="24879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" name="object 425" descr=""/>
            <p:cNvSpPr/>
            <p:nvPr/>
          </p:nvSpPr>
          <p:spPr>
            <a:xfrm>
              <a:off x="4656682" y="2716861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" name="object 426" descr=""/>
            <p:cNvSpPr/>
            <p:nvPr/>
          </p:nvSpPr>
          <p:spPr>
            <a:xfrm>
              <a:off x="4656682" y="2142654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" name="object 427" descr=""/>
            <p:cNvSpPr/>
            <p:nvPr/>
          </p:nvSpPr>
          <p:spPr>
            <a:xfrm>
              <a:off x="4656682" y="1760050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" name="object 428" descr=""/>
            <p:cNvSpPr/>
            <p:nvPr/>
          </p:nvSpPr>
          <p:spPr>
            <a:xfrm>
              <a:off x="4656682" y="1377295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" name="object 429" descr=""/>
            <p:cNvSpPr/>
            <p:nvPr/>
          </p:nvSpPr>
          <p:spPr>
            <a:xfrm>
              <a:off x="4669316" y="3291067"/>
              <a:ext cx="11430" cy="2679700"/>
            </a:xfrm>
            <a:custGeom>
              <a:avLst/>
              <a:gdLst/>
              <a:ahLst/>
              <a:cxnLst/>
              <a:rect l="l" t="t" r="r" b="b"/>
              <a:pathLst>
                <a:path w="11429" h="2679700">
                  <a:moveTo>
                    <a:pt x="11429" y="0"/>
                  </a:moveTo>
                  <a:lnTo>
                    <a:pt x="0" y="0"/>
                  </a:lnTo>
                  <a:lnTo>
                    <a:pt x="0" y="2679282"/>
                  </a:lnTo>
                  <a:lnTo>
                    <a:pt x="11429" y="26792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" name="object 430" descr=""/>
            <p:cNvSpPr/>
            <p:nvPr/>
          </p:nvSpPr>
          <p:spPr>
            <a:xfrm>
              <a:off x="4669316" y="2525558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" name="object 431" descr=""/>
            <p:cNvSpPr/>
            <p:nvPr/>
          </p:nvSpPr>
          <p:spPr>
            <a:xfrm>
              <a:off x="4669316" y="1951351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" name="object 432" descr=""/>
            <p:cNvSpPr/>
            <p:nvPr/>
          </p:nvSpPr>
          <p:spPr>
            <a:xfrm>
              <a:off x="4669316" y="1568597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" name="object 433" descr=""/>
            <p:cNvSpPr/>
            <p:nvPr/>
          </p:nvSpPr>
          <p:spPr>
            <a:xfrm>
              <a:off x="4669316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" name="object 434" descr=""/>
            <p:cNvSpPr/>
            <p:nvPr/>
          </p:nvSpPr>
          <p:spPr>
            <a:xfrm>
              <a:off x="4681948" y="3482370"/>
              <a:ext cx="11430" cy="2488565"/>
            </a:xfrm>
            <a:custGeom>
              <a:avLst/>
              <a:gdLst/>
              <a:ahLst/>
              <a:cxnLst/>
              <a:rect l="l" t="t" r="r" b="b"/>
              <a:pathLst>
                <a:path w="11429" h="2488565">
                  <a:moveTo>
                    <a:pt x="11429" y="0"/>
                  </a:moveTo>
                  <a:lnTo>
                    <a:pt x="0" y="0"/>
                  </a:lnTo>
                  <a:lnTo>
                    <a:pt x="0" y="2487979"/>
                  </a:lnTo>
                  <a:lnTo>
                    <a:pt x="11429" y="24879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" name="object 435" descr=""/>
            <p:cNvSpPr/>
            <p:nvPr/>
          </p:nvSpPr>
          <p:spPr>
            <a:xfrm>
              <a:off x="4681948" y="2525408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79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" name="object 436" descr=""/>
            <p:cNvSpPr/>
            <p:nvPr/>
          </p:nvSpPr>
          <p:spPr>
            <a:xfrm>
              <a:off x="4681948" y="1951351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" name="object 437" descr=""/>
            <p:cNvSpPr/>
            <p:nvPr/>
          </p:nvSpPr>
          <p:spPr>
            <a:xfrm>
              <a:off x="4681948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" name="object 438" descr=""/>
            <p:cNvSpPr/>
            <p:nvPr/>
          </p:nvSpPr>
          <p:spPr>
            <a:xfrm>
              <a:off x="4681948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" name="object 439" descr=""/>
            <p:cNvSpPr/>
            <p:nvPr/>
          </p:nvSpPr>
          <p:spPr>
            <a:xfrm>
              <a:off x="4681948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" name="object 440" descr=""/>
            <p:cNvSpPr/>
            <p:nvPr/>
          </p:nvSpPr>
          <p:spPr>
            <a:xfrm>
              <a:off x="4694582" y="3291067"/>
              <a:ext cx="11430" cy="2679700"/>
            </a:xfrm>
            <a:custGeom>
              <a:avLst/>
              <a:gdLst/>
              <a:ahLst/>
              <a:cxnLst/>
              <a:rect l="l" t="t" r="r" b="b"/>
              <a:pathLst>
                <a:path w="11429" h="2679700">
                  <a:moveTo>
                    <a:pt x="11429" y="0"/>
                  </a:moveTo>
                  <a:lnTo>
                    <a:pt x="0" y="0"/>
                  </a:lnTo>
                  <a:lnTo>
                    <a:pt x="0" y="2679282"/>
                  </a:lnTo>
                  <a:lnTo>
                    <a:pt x="11429" y="26792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" name="object 441" descr=""/>
            <p:cNvSpPr/>
            <p:nvPr/>
          </p:nvSpPr>
          <p:spPr>
            <a:xfrm>
              <a:off x="4694582" y="2908313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4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" name="object 442" descr=""/>
            <p:cNvSpPr/>
            <p:nvPr/>
          </p:nvSpPr>
          <p:spPr>
            <a:xfrm>
              <a:off x="4694582" y="2142804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" name="object 443" descr=""/>
            <p:cNvSpPr/>
            <p:nvPr/>
          </p:nvSpPr>
          <p:spPr>
            <a:xfrm>
              <a:off x="4694582" y="1760050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" name="object 444" descr=""/>
            <p:cNvSpPr/>
            <p:nvPr/>
          </p:nvSpPr>
          <p:spPr>
            <a:xfrm>
              <a:off x="4694582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" name="object 445" descr=""/>
            <p:cNvSpPr/>
            <p:nvPr/>
          </p:nvSpPr>
          <p:spPr>
            <a:xfrm>
              <a:off x="4694582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" name="object 446" descr=""/>
            <p:cNvSpPr/>
            <p:nvPr/>
          </p:nvSpPr>
          <p:spPr>
            <a:xfrm>
              <a:off x="4707215" y="3099615"/>
              <a:ext cx="11430" cy="2870835"/>
            </a:xfrm>
            <a:custGeom>
              <a:avLst/>
              <a:gdLst/>
              <a:ahLst/>
              <a:cxnLst/>
              <a:rect l="l" t="t" r="r" b="b"/>
              <a:pathLst>
                <a:path w="11429" h="2870835">
                  <a:moveTo>
                    <a:pt x="11429" y="0"/>
                  </a:moveTo>
                  <a:lnTo>
                    <a:pt x="0" y="0"/>
                  </a:lnTo>
                  <a:lnTo>
                    <a:pt x="0" y="2870734"/>
                  </a:lnTo>
                  <a:lnTo>
                    <a:pt x="11429" y="287073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" name="object 447" descr=""/>
            <p:cNvSpPr/>
            <p:nvPr/>
          </p:nvSpPr>
          <p:spPr>
            <a:xfrm>
              <a:off x="4707215" y="2334106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" name="object 448" descr=""/>
            <p:cNvSpPr/>
            <p:nvPr/>
          </p:nvSpPr>
          <p:spPr>
            <a:xfrm>
              <a:off x="4707215" y="1951351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" name="object 449" descr=""/>
            <p:cNvSpPr/>
            <p:nvPr/>
          </p:nvSpPr>
          <p:spPr>
            <a:xfrm>
              <a:off x="4707215" y="1568597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" name="object 450" descr=""/>
            <p:cNvSpPr/>
            <p:nvPr/>
          </p:nvSpPr>
          <p:spPr>
            <a:xfrm>
              <a:off x="4707215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" name="object 451" descr=""/>
            <p:cNvSpPr/>
            <p:nvPr/>
          </p:nvSpPr>
          <p:spPr>
            <a:xfrm>
              <a:off x="4719848" y="3673822"/>
              <a:ext cx="11430" cy="2296795"/>
            </a:xfrm>
            <a:custGeom>
              <a:avLst/>
              <a:gdLst/>
              <a:ahLst/>
              <a:cxnLst/>
              <a:rect l="l" t="t" r="r" b="b"/>
              <a:pathLst>
                <a:path w="11429" h="2296795">
                  <a:moveTo>
                    <a:pt x="11429" y="0"/>
                  </a:moveTo>
                  <a:lnTo>
                    <a:pt x="0" y="0"/>
                  </a:lnTo>
                  <a:lnTo>
                    <a:pt x="0" y="2296527"/>
                  </a:lnTo>
                  <a:lnTo>
                    <a:pt x="11429" y="22965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" name="object 452" descr=""/>
            <p:cNvSpPr/>
            <p:nvPr/>
          </p:nvSpPr>
          <p:spPr>
            <a:xfrm>
              <a:off x="4719848" y="2908313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" name="object 453" descr=""/>
            <p:cNvSpPr/>
            <p:nvPr/>
          </p:nvSpPr>
          <p:spPr>
            <a:xfrm>
              <a:off x="4719848" y="1951352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80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" name="object 454" descr=""/>
            <p:cNvSpPr/>
            <p:nvPr/>
          </p:nvSpPr>
          <p:spPr>
            <a:xfrm>
              <a:off x="4719848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" name="object 455" descr=""/>
            <p:cNvSpPr/>
            <p:nvPr/>
          </p:nvSpPr>
          <p:spPr>
            <a:xfrm>
              <a:off x="4719848" y="1377295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" name="object 456" descr=""/>
            <p:cNvSpPr/>
            <p:nvPr/>
          </p:nvSpPr>
          <p:spPr>
            <a:xfrm>
              <a:off x="4732482" y="3865124"/>
              <a:ext cx="11430" cy="2105660"/>
            </a:xfrm>
            <a:custGeom>
              <a:avLst/>
              <a:gdLst/>
              <a:ahLst/>
              <a:cxnLst/>
              <a:rect l="l" t="t" r="r" b="b"/>
              <a:pathLst>
                <a:path w="11429" h="2105660">
                  <a:moveTo>
                    <a:pt x="11429" y="0"/>
                  </a:moveTo>
                  <a:lnTo>
                    <a:pt x="0" y="0"/>
                  </a:lnTo>
                  <a:lnTo>
                    <a:pt x="0" y="2105225"/>
                  </a:lnTo>
                  <a:lnTo>
                    <a:pt x="11429" y="210522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" name="object 457" descr=""/>
            <p:cNvSpPr/>
            <p:nvPr/>
          </p:nvSpPr>
          <p:spPr>
            <a:xfrm>
              <a:off x="4732482" y="3099615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" name="object 458" descr=""/>
            <p:cNvSpPr/>
            <p:nvPr/>
          </p:nvSpPr>
          <p:spPr>
            <a:xfrm>
              <a:off x="4732482" y="2142653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80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" name="object 459" descr=""/>
            <p:cNvSpPr/>
            <p:nvPr/>
          </p:nvSpPr>
          <p:spPr>
            <a:xfrm>
              <a:off x="4732482" y="1951352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" name="object 460" descr=""/>
            <p:cNvSpPr/>
            <p:nvPr/>
          </p:nvSpPr>
          <p:spPr>
            <a:xfrm>
              <a:off x="4732482" y="1377145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" name="object 461" descr=""/>
            <p:cNvSpPr/>
            <p:nvPr/>
          </p:nvSpPr>
          <p:spPr>
            <a:xfrm>
              <a:off x="4745114" y="4056576"/>
              <a:ext cx="11430" cy="1913889"/>
            </a:xfrm>
            <a:custGeom>
              <a:avLst/>
              <a:gdLst/>
              <a:ahLst/>
              <a:cxnLst/>
              <a:rect l="l" t="t" r="r" b="b"/>
              <a:pathLst>
                <a:path w="11429" h="1913889">
                  <a:moveTo>
                    <a:pt x="11429" y="0"/>
                  </a:moveTo>
                  <a:lnTo>
                    <a:pt x="0" y="0"/>
                  </a:lnTo>
                  <a:lnTo>
                    <a:pt x="0" y="1913773"/>
                  </a:lnTo>
                  <a:lnTo>
                    <a:pt x="11429" y="191377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" name="object 462" descr=""/>
            <p:cNvSpPr/>
            <p:nvPr/>
          </p:nvSpPr>
          <p:spPr>
            <a:xfrm>
              <a:off x="4745114" y="2716860"/>
              <a:ext cx="11430" cy="1339850"/>
            </a:xfrm>
            <a:custGeom>
              <a:avLst/>
              <a:gdLst/>
              <a:ahLst/>
              <a:cxnLst/>
              <a:rect l="l" t="t" r="r" b="b"/>
              <a:pathLst>
                <a:path w="11429" h="1339850">
                  <a:moveTo>
                    <a:pt x="11429" y="0"/>
                  </a:moveTo>
                  <a:lnTo>
                    <a:pt x="0" y="0"/>
                  </a:lnTo>
                  <a:lnTo>
                    <a:pt x="0" y="1339716"/>
                  </a:lnTo>
                  <a:lnTo>
                    <a:pt x="11429" y="133971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" name="object 463" descr=""/>
            <p:cNvSpPr/>
            <p:nvPr/>
          </p:nvSpPr>
          <p:spPr>
            <a:xfrm>
              <a:off x="4745114" y="2334106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" name="object 464" descr=""/>
            <p:cNvSpPr/>
            <p:nvPr/>
          </p:nvSpPr>
          <p:spPr>
            <a:xfrm>
              <a:off x="4745114" y="1951351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" name="object 465" descr=""/>
            <p:cNvSpPr/>
            <p:nvPr/>
          </p:nvSpPr>
          <p:spPr>
            <a:xfrm>
              <a:off x="4745114" y="1568597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" name="object 466" descr=""/>
            <p:cNvSpPr/>
            <p:nvPr/>
          </p:nvSpPr>
          <p:spPr>
            <a:xfrm>
              <a:off x="4745114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" name="object 467" descr=""/>
            <p:cNvSpPr/>
            <p:nvPr/>
          </p:nvSpPr>
          <p:spPr>
            <a:xfrm>
              <a:off x="4757747" y="3099615"/>
              <a:ext cx="11430" cy="2870835"/>
            </a:xfrm>
            <a:custGeom>
              <a:avLst/>
              <a:gdLst/>
              <a:ahLst/>
              <a:cxnLst/>
              <a:rect l="l" t="t" r="r" b="b"/>
              <a:pathLst>
                <a:path w="11429" h="2870835">
                  <a:moveTo>
                    <a:pt x="11429" y="0"/>
                  </a:moveTo>
                  <a:lnTo>
                    <a:pt x="0" y="0"/>
                  </a:lnTo>
                  <a:lnTo>
                    <a:pt x="0" y="2870734"/>
                  </a:lnTo>
                  <a:lnTo>
                    <a:pt x="11429" y="287073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" name="object 468" descr=""/>
            <p:cNvSpPr/>
            <p:nvPr/>
          </p:nvSpPr>
          <p:spPr>
            <a:xfrm>
              <a:off x="4757747" y="2716860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" name="object 469" descr=""/>
            <p:cNvSpPr/>
            <p:nvPr/>
          </p:nvSpPr>
          <p:spPr>
            <a:xfrm>
              <a:off x="4757747" y="1951352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0" name="object 470" descr=""/>
            <p:cNvSpPr/>
            <p:nvPr/>
          </p:nvSpPr>
          <p:spPr>
            <a:xfrm>
              <a:off x="4757747" y="1568597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" name="object 471" descr=""/>
            <p:cNvSpPr/>
            <p:nvPr/>
          </p:nvSpPr>
          <p:spPr>
            <a:xfrm>
              <a:off x="4757747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2" name="object 472" descr=""/>
            <p:cNvSpPr/>
            <p:nvPr/>
          </p:nvSpPr>
          <p:spPr>
            <a:xfrm>
              <a:off x="4770531" y="3673822"/>
              <a:ext cx="11430" cy="2296795"/>
            </a:xfrm>
            <a:custGeom>
              <a:avLst/>
              <a:gdLst/>
              <a:ahLst/>
              <a:cxnLst/>
              <a:rect l="l" t="t" r="r" b="b"/>
              <a:pathLst>
                <a:path w="11429" h="2296795">
                  <a:moveTo>
                    <a:pt x="11429" y="0"/>
                  </a:moveTo>
                  <a:lnTo>
                    <a:pt x="0" y="0"/>
                  </a:lnTo>
                  <a:lnTo>
                    <a:pt x="0" y="2296527"/>
                  </a:lnTo>
                  <a:lnTo>
                    <a:pt x="11429" y="22965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" name="object 473" descr=""/>
            <p:cNvSpPr/>
            <p:nvPr/>
          </p:nvSpPr>
          <p:spPr>
            <a:xfrm>
              <a:off x="4770531" y="2716861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79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4" name="object 474" descr=""/>
            <p:cNvSpPr/>
            <p:nvPr/>
          </p:nvSpPr>
          <p:spPr>
            <a:xfrm>
              <a:off x="4770531" y="2334106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" name="object 475" descr=""/>
            <p:cNvSpPr/>
            <p:nvPr/>
          </p:nvSpPr>
          <p:spPr>
            <a:xfrm>
              <a:off x="4770531" y="1568597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6" name="object 476" descr=""/>
            <p:cNvSpPr/>
            <p:nvPr/>
          </p:nvSpPr>
          <p:spPr>
            <a:xfrm>
              <a:off x="4770531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" name="object 477" descr=""/>
            <p:cNvSpPr/>
            <p:nvPr/>
          </p:nvSpPr>
          <p:spPr>
            <a:xfrm>
              <a:off x="4783164" y="3482370"/>
              <a:ext cx="11430" cy="2488565"/>
            </a:xfrm>
            <a:custGeom>
              <a:avLst/>
              <a:gdLst/>
              <a:ahLst/>
              <a:cxnLst/>
              <a:rect l="l" t="t" r="r" b="b"/>
              <a:pathLst>
                <a:path w="11429" h="2488565">
                  <a:moveTo>
                    <a:pt x="11429" y="0"/>
                  </a:moveTo>
                  <a:lnTo>
                    <a:pt x="0" y="0"/>
                  </a:lnTo>
                  <a:lnTo>
                    <a:pt x="0" y="2487979"/>
                  </a:lnTo>
                  <a:lnTo>
                    <a:pt x="11429" y="24879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" name="object 478" descr=""/>
            <p:cNvSpPr/>
            <p:nvPr/>
          </p:nvSpPr>
          <p:spPr>
            <a:xfrm>
              <a:off x="4783164" y="2716861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" name="object 479" descr=""/>
            <p:cNvSpPr/>
            <p:nvPr/>
          </p:nvSpPr>
          <p:spPr>
            <a:xfrm>
              <a:off x="4783164" y="1759899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80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" name="object 480" descr=""/>
            <p:cNvSpPr/>
            <p:nvPr/>
          </p:nvSpPr>
          <p:spPr>
            <a:xfrm>
              <a:off x="4783164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" name="object 481" descr=""/>
            <p:cNvSpPr/>
            <p:nvPr/>
          </p:nvSpPr>
          <p:spPr>
            <a:xfrm>
              <a:off x="4783164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" name="object 482" descr=""/>
            <p:cNvSpPr/>
            <p:nvPr/>
          </p:nvSpPr>
          <p:spPr>
            <a:xfrm>
              <a:off x="4795798" y="3099615"/>
              <a:ext cx="11430" cy="2870835"/>
            </a:xfrm>
            <a:custGeom>
              <a:avLst/>
              <a:gdLst/>
              <a:ahLst/>
              <a:cxnLst/>
              <a:rect l="l" t="t" r="r" b="b"/>
              <a:pathLst>
                <a:path w="11429" h="2870835">
                  <a:moveTo>
                    <a:pt x="11429" y="0"/>
                  </a:moveTo>
                  <a:lnTo>
                    <a:pt x="0" y="0"/>
                  </a:lnTo>
                  <a:lnTo>
                    <a:pt x="0" y="2870734"/>
                  </a:lnTo>
                  <a:lnTo>
                    <a:pt x="11429" y="287073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" name="object 483" descr=""/>
            <p:cNvSpPr/>
            <p:nvPr/>
          </p:nvSpPr>
          <p:spPr>
            <a:xfrm>
              <a:off x="4795798" y="2908162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" name="object 484" descr=""/>
            <p:cNvSpPr/>
            <p:nvPr/>
          </p:nvSpPr>
          <p:spPr>
            <a:xfrm>
              <a:off x="4795798" y="1760050"/>
              <a:ext cx="11430" cy="1148715"/>
            </a:xfrm>
            <a:custGeom>
              <a:avLst/>
              <a:gdLst/>
              <a:ahLst/>
              <a:cxnLst/>
              <a:rect l="l" t="t" r="r" b="b"/>
              <a:pathLst>
                <a:path w="11429" h="1148714">
                  <a:moveTo>
                    <a:pt x="11429" y="0"/>
                  </a:moveTo>
                  <a:lnTo>
                    <a:pt x="0" y="0"/>
                  </a:lnTo>
                  <a:lnTo>
                    <a:pt x="0" y="1148263"/>
                  </a:lnTo>
                  <a:lnTo>
                    <a:pt x="11429" y="11482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" name="object 485" descr=""/>
            <p:cNvSpPr/>
            <p:nvPr/>
          </p:nvSpPr>
          <p:spPr>
            <a:xfrm>
              <a:off x="4795798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" name="object 486" descr=""/>
            <p:cNvSpPr/>
            <p:nvPr/>
          </p:nvSpPr>
          <p:spPr>
            <a:xfrm>
              <a:off x="4795798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" name="object 487" descr=""/>
            <p:cNvSpPr/>
            <p:nvPr/>
          </p:nvSpPr>
          <p:spPr>
            <a:xfrm>
              <a:off x="4808430" y="3291067"/>
              <a:ext cx="11430" cy="2679700"/>
            </a:xfrm>
            <a:custGeom>
              <a:avLst/>
              <a:gdLst/>
              <a:ahLst/>
              <a:cxnLst/>
              <a:rect l="l" t="t" r="r" b="b"/>
              <a:pathLst>
                <a:path w="11429" h="2679700">
                  <a:moveTo>
                    <a:pt x="11429" y="0"/>
                  </a:moveTo>
                  <a:lnTo>
                    <a:pt x="0" y="0"/>
                  </a:lnTo>
                  <a:lnTo>
                    <a:pt x="0" y="2679282"/>
                  </a:lnTo>
                  <a:lnTo>
                    <a:pt x="11429" y="26792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8" name="object 488" descr=""/>
            <p:cNvSpPr/>
            <p:nvPr/>
          </p:nvSpPr>
          <p:spPr>
            <a:xfrm>
              <a:off x="4808430" y="2716860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" name="object 489" descr=""/>
            <p:cNvSpPr/>
            <p:nvPr/>
          </p:nvSpPr>
          <p:spPr>
            <a:xfrm>
              <a:off x="4808430" y="2334106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0" name="object 490" descr=""/>
            <p:cNvSpPr/>
            <p:nvPr/>
          </p:nvSpPr>
          <p:spPr>
            <a:xfrm>
              <a:off x="4808430" y="1568597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" name="object 491" descr=""/>
            <p:cNvSpPr/>
            <p:nvPr/>
          </p:nvSpPr>
          <p:spPr>
            <a:xfrm>
              <a:off x="4808430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2" name="object 492" descr=""/>
            <p:cNvSpPr/>
            <p:nvPr/>
          </p:nvSpPr>
          <p:spPr>
            <a:xfrm>
              <a:off x="4821063" y="3673822"/>
              <a:ext cx="11430" cy="2296795"/>
            </a:xfrm>
            <a:custGeom>
              <a:avLst/>
              <a:gdLst/>
              <a:ahLst/>
              <a:cxnLst/>
              <a:rect l="l" t="t" r="r" b="b"/>
              <a:pathLst>
                <a:path w="11429" h="2296795">
                  <a:moveTo>
                    <a:pt x="11429" y="0"/>
                  </a:moveTo>
                  <a:lnTo>
                    <a:pt x="0" y="0"/>
                  </a:lnTo>
                  <a:lnTo>
                    <a:pt x="0" y="2296527"/>
                  </a:lnTo>
                  <a:lnTo>
                    <a:pt x="11429" y="22965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" name="object 493" descr=""/>
            <p:cNvSpPr/>
            <p:nvPr/>
          </p:nvSpPr>
          <p:spPr>
            <a:xfrm>
              <a:off x="4821063" y="2908313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" name="object 494" descr=""/>
            <p:cNvSpPr/>
            <p:nvPr/>
          </p:nvSpPr>
          <p:spPr>
            <a:xfrm>
              <a:off x="4821063" y="2142804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" name="object 495" descr=""/>
            <p:cNvSpPr/>
            <p:nvPr/>
          </p:nvSpPr>
          <p:spPr>
            <a:xfrm>
              <a:off x="4821063" y="1760050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" name="object 496" descr=""/>
            <p:cNvSpPr/>
            <p:nvPr/>
          </p:nvSpPr>
          <p:spPr>
            <a:xfrm>
              <a:off x="4821063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" name="object 497" descr=""/>
            <p:cNvSpPr/>
            <p:nvPr/>
          </p:nvSpPr>
          <p:spPr>
            <a:xfrm>
              <a:off x="4821063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" name="object 498" descr=""/>
            <p:cNvSpPr/>
            <p:nvPr/>
          </p:nvSpPr>
          <p:spPr>
            <a:xfrm>
              <a:off x="4833697" y="3291067"/>
              <a:ext cx="11430" cy="2679700"/>
            </a:xfrm>
            <a:custGeom>
              <a:avLst/>
              <a:gdLst/>
              <a:ahLst/>
              <a:cxnLst/>
              <a:rect l="l" t="t" r="r" b="b"/>
              <a:pathLst>
                <a:path w="11429" h="2679700">
                  <a:moveTo>
                    <a:pt x="11429" y="0"/>
                  </a:moveTo>
                  <a:lnTo>
                    <a:pt x="0" y="0"/>
                  </a:lnTo>
                  <a:lnTo>
                    <a:pt x="0" y="2679282"/>
                  </a:lnTo>
                  <a:lnTo>
                    <a:pt x="11429" y="26792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" name="object 499" descr=""/>
            <p:cNvSpPr/>
            <p:nvPr/>
          </p:nvSpPr>
          <p:spPr>
            <a:xfrm>
              <a:off x="4833697" y="2142804"/>
              <a:ext cx="11430" cy="1148715"/>
            </a:xfrm>
            <a:custGeom>
              <a:avLst/>
              <a:gdLst/>
              <a:ahLst/>
              <a:cxnLst/>
              <a:rect l="l" t="t" r="r" b="b"/>
              <a:pathLst>
                <a:path w="11429" h="1148714">
                  <a:moveTo>
                    <a:pt x="11429" y="0"/>
                  </a:moveTo>
                  <a:lnTo>
                    <a:pt x="0" y="0"/>
                  </a:lnTo>
                  <a:lnTo>
                    <a:pt x="0" y="1148263"/>
                  </a:lnTo>
                  <a:lnTo>
                    <a:pt x="11429" y="11482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" name="object 500" descr=""/>
            <p:cNvSpPr/>
            <p:nvPr/>
          </p:nvSpPr>
          <p:spPr>
            <a:xfrm>
              <a:off x="4833697" y="1568597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" name="object 501" descr=""/>
            <p:cNvSpPr/>
            <p:nvPr/>
          </p:nvSpPr>
          <p:spPr>
            <a:xfrm>
              <a:off x="4833697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" name="object 502" descr=""/>
            <p:cNvSpPr/>
            <p:nvPr/>
          </p:nvSpPr>
          <p:spPr>
            <a:xfrm>
              <a:off x="4846330" y="3482370"/>
              <a:ext cx="11430" cy="2488565"/>
            </a:xfrm>
            <a:custGeom>
              <a:avLst/>
              <a:gdLst/>
              <a:ahLst/>
              <a:cxnLst/>
              <a:rect l="l" t="t" r="r" b="b"/>
              <a:pathLst>
                <a:path w="11429" h="2488565">
                  <a:moveTo>
                    <a:pt x="11429" y="0"/>
                  </a:moveTo>
                  <a:lnTo>
                    <a:pt x="0" y="0"/>
                  </a:lnTo>
                  <a:lnTo>
                    <a:pt x="0" y="2487979"/>
                  </a:lnTo>
                  <a:lnTo>
                    <a:pt x="11429" y="24879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" name="object 503" descr=""/>
            <p:cNvSpPr/>
            <p:nvPr/>
          </p:nvSpPr>
          <p:spPr>
            <a:xfrm>
              <a:off x="4846330" y="2525408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79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" name="object 504" descr=""/>
            <p:cNvSpPr/>
            <p:nvPr/>
          </p:nvSpPr>
          <p:spPr>
            <a:xfrm>
              <a:off x="4846330" y="1951351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" name="object 505" descr=""/>
            <p:cNvSpPr/>
            <p:nvPr/>
          </p:nvSpPr>
          <p:spPr>
            <a:xfrm>
              <a:off x="4846330" y="1568597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" name="object 506" descr=""/>
            <p:cNvSpPr/>
            <p:nvPr/>
          </p:nvSpPr>
          <p:spPr>
            <a:xfrm>
              <a:off x="4846330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" name="object 507" descr=""/>
            <p:cNvSpPr/>
            <p:nvPr/>
          </p:nvSpPr>
          <p:spPr>
            <a:xfrm>
              <a:off x="4858964" y="3291067"/>
              <a:ext cx="11430" cy="2679700"/>
            </a:xfrm>
            <a:custGeom>
              <a:avLst/>
              <a:gdLst/>
              <a:ahLst/>
              <a:cxnLst/>
              <a:rect l="l" t="t" r="r" b="b"/>
              <a:pathLst>
                <a:path w="11429" h="2679700">
                  <a:moveTo>
                    <a:pt x="11429" y="0"/>
                  </a:moveTo>
                  <a:lnTo>
                    <a:pt x="0" y="0"/>
                  </a:lnTo>
                  <a:lnTo>
                    <a:pt x="0" y="2679282"/>
                  </a:lnTo>
                  <a:lnTo>
                    <a:pt x="11429" y="26792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" name="object 508" descr=""/>
            <p:cNvSpPr/>
            <p:nvPr/>
          </p:nvSpPr>
          <p:spPr>
            <a:xfrm>
              <a:off x="4858964" y="2525558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" name="object 509" descr=""/>
            <p:cNvSpPr/>
            <p:nvPr/>
          </p:nvSpPr>
          <p:spPr>
            <a:xfrm>
              <a:off x="4858964" y="1760049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" name="object 510" descr=""/>
            <p:cNvSpPr/>
            <p:nvPr/>
          </p:nvSpPr>
          <p:spPr>
            <a:xfrm>
              <a:off x="4858964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" name="object 511" descr=""/>
            <p:cNvSpPr/>
            <p:nvPr/>
          </p:nvSpPr>
          <p:spPr>
            <a:xfrm>
              <a:off x="4858964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" name="object 512" descr=""/>
            <p:cNvSpPr/>
            <p:nvPr/>
          </p:nvSpPr>
          <p:spPr>
            <a:xfrm>
              <a:off x="4871596" y="4056576"/>
              <a:ext cx="11430" cy="1913889"/>
            </a:xfrm>
            <a:custGeom>
              <a:avLst/>
              <a:gdLst/>
              <a:ahLst/>
              <a:cxnLst/>
              <a:rect l="l" t="t" r="r" b="b"/>
              <a:pathLst>
                <a:path w="11429" h="1913889">
                  <a:moveTo>
                    <a:pt x="11429" y="0"/>
                  </a:moveTo>
                  <a:lnTo>
                    <a:pt x="0" y="0"/>
                  </a:lnTo>
                  <a:lnTo>
                    <a:pt x="0" y="1913773"/>
                  </a:lnTo>
                  <a:lnTo>
                    <a:pt x="11429" y="191377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" name="object 513" descr=""/>
            <p:cNvSpPr/>
            <p:nvPr/>
          </p:nvSpPr>
          <p:spPr>
            <a:xfrm>
              <a:off x="4871596" y="2716860"/>
              <a:ext cx="11430" cy="1339850"/>
            </a:xfrm>
            <a:custGeom>
              <a:avLst/>
              <a:gdLst/>
              <a:ahLst/>
              <a:cxnLst/>
              <a:rect l="l" t="t" r="r" b="b"/>
              <a:pathLst>
                <a:path w="11429" h="1339850">
                  <a:moveTo>
                    <a:pt x="11429" y="0"/>
                  </a:moveTo>
                  <a:lnTo>
                    <a:pt x="0" y="0"/>
                  </a:lnTo>
                  <a:lnTo>
                    <a:pt x="0" y="1339716"/>
                  </a:lnTo>
                  <a:lnTo>
                    <a:pt x="11429" y="133971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" name="object 514" descr=""/>
            <p:cNvSpPr/>
            <p:nvPr/>
          </p:nvSpPr>
          <p:spPr>
            <a:xfrm>
              <a:off x="4871596" y="1951352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" name="object 515" descr=""/>
            <p:cNvSpPr/>
            <p:nvPr/>
          </p:nvSpPr>
          <p:spPr>
            <a:xfrm>
              <a:off x="4871596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6" name="object 516" descr=""/>
            <p:cNvSpPr/>
            <p:nvPr/>
          </p:nvSpPr>
          <p:spPr>
            <a:xfrm>
              <a:off x="4871596" y="1377295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7" name="object 517" descr=""/>
            <p:cNvSpPr/>
            <p:nvPr/>
          </p:nvSpPr>
          <p:spPr>
            <a:xfrm>
              <a:off x="4884229" y="3673822"/>
              <a:ext cx="11430" cy="2296795"/>
            </a:xfrm>
            <a:custGeom>
              <a:avLst/>
              <a:gdLst/>
              <a:ahLst/>
              <a:cxnLst/>
              <a:rect l="l" t="t" r="r" b="b"/>
              <a:pathLst>
                <a:path w="11429" h="2296795">
                  <a:moveTo>
                    <a:pt x="11429" y="0"/>
                  </a:moveTo>
                  <a:lnTo>
                    <a:pt x="0" y="0"/>
                  </a:lnTo>
                  <a:lnTo>
                    <a:pt x="0" y="2296527"/>
                  </a:lnTo>
                  <a:lnTo>
                    <a:pt x="11429" y="22965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" name="object 518" descr=""/>
            <p:cNvSpPr/>
            <p:nvPr/>
          </p:nvSpPr>
          <p:spPr>
            <a:xfrm>
              <a:off x="4884229" y="2716861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79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9" name="object 519" descr=""/>
            <p:cNvSpPr/>
            <p:nvPr/>
          </p:nvSpPr>
          <p:spPr>
            <a:xfrm>
              <a:off x="4884229" y="2334106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0" name="object 520" descr=""/>
            <p:cNvSpPr/>
            <p:nvPr/>
          </p:nvSpPr>
          <p:spPr>
            <a:xfrm>
              <a:off x="4884229" y="1951351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" name="object 521" descr=""/>
            <p:cNvSpPr/>
            <p:nvPr/>
          </p:nvSpPr>
          <p:spPr>
            <a:xfrm>
              <a:off x="4884229" y="1568597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2" name="object 522" descr=""/>
            <p:cNvSpPr/>
            <p:nvPr/>
          </p:nvSpPr>
          <p:spPr>
            <a:xfrm>
              <a:off x="4884229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3" name="object 523" descr=""/>
            <p:cNvSpPr/>
            <p:nvPr/>
          </p:nvSpPr>
          <p:spPr>
            <a:xfrm>
              <a:off x="4896863" y="3291067"/>
              <a:ext cx="11430" cy="2679700"/>
            </a:xfrm>
            <a:custGeom>
              <a:avLst/>
              <a:gdLst/>
              <a:ahLst/>
              <a:cxnLst/>
              <a:rect l="l" t="t" r="r" b="b"/>
              <a:pathLst>
                <a:path w="11429" h="2679700">
                  <a:moveTo>
                    <a:pt x="11429" y="0"/>
                  </a:moveTo>
                  <a:lnTo>
                    <a:pt x="0" y="0"/>
                  </a:lnTo>
                  <a:lnTo>
                    <a:pt x="0" y="2679282"/>
                  </a:lnTo>
                  <a:lnTo>
                    <a:pt x="11429" y="26792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" name="object 524" descr=""/>
            <p:cNvSpPr/>
            <p:nvPr/>
          </p:nvSpPr>
          <p:spPr>
            <a:xfrm>
              <a:off x="4896863" y="2334106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79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" name="object 525" descr=""/>
            <p:cNvSpPr/>
            <p:nvPr/>
          </p:nvSpPr>
          <p:spPr>
            <a:xfrm>
              <a:off x="4896863" y="2142653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" name="object 526" descr=""/>
            <p:cNvSpPr/>
            <p:nvPr/>
          </p:nvSpPr>
          <p:spPr>
            <a:xfrm>
              <a:off x="4896863" y="1568597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" name="object 527" descr=""/>
            <p:cNvSpPr/>
            <p:nvPr/>
          </p:nvSpPr>
          <p:spPr>
            <a:xfrm>
              <a:off x="4896863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" name="object 528" descr=""/>
            <p:cNvSpPr/>
            <p:nvPr/>
          </p:nvSpPr>
          <p:spPr>
            <a:xfrm>
              <a:off x="4909496" y="3099615"/>
              <a:ext cx="11430" cy="2870835"/>
            </a:xfrm>
            <a:custGeom>
              <a:avLst/>
              <a:gdLst/>
              <a:ahLst/>
              <a:cxnLst/>
              <a:rect l="l" t="t" r="r" b="b"/>
              <a:pathLst>
                <a:path w="11429" h="2870835">
                  <a:moveTo>
                    <a:pt x="11429" y="0"/>
                  </a:moveTo>
                  <a:lnTo>
                    <a:pt x="0" y="0"/>
                  </a:lnTo>
                  <a:lnTo>
                    <a:pt x="0" y="2870734"/>
                  </a:lnTo>
                  <a:lnTo>
                    <a:pt x="11429" y="287073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9" name="object 529" descr=""/>
            <p:cNvSpPr/>
            <p:nvPr/>
          </p:nvSpPr>
          <p:spPr>
            <a:xfrm>
              <a:off x="4909496" y="2525408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0" name="object 530" descr=""/>
            <p:cNvSpPr/>
            <p:nvPr/>
          </p:nvSpPr>
          <p:spPr>
            <a:xfrm>
              <a:off x="4909496" y="1951351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1" name="object 531" descr=""/>
            <p:cNvSpPr/>
            <p:nvPr/>
          </p:nvSpPr>
          <p:spPr>
            <a:xfrm>
              <a:off x="4909496" y="1568597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2" name="object 532" descr=""/>
            <p:cNvSpPr/>
            <p:nvPr/>
          </p:nvSpPr>
          <p:spPr>
            <a:xfrm>
              <a:off x="4909496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3" name="object 533" descr=""/>
            <p:cNvSpPr/>
            <p:nvPr/>
          </p:nvSpPr>
          <p:spPr>
            <a:xfrm>
              <a:off x="4922279" y="2908313"/>
              <a:ext cx="11430" cy="3062605"/>
            </a:xfrm>
            <a:custGeom>
              <a:avLst/>
              <a:gdLst/>
              <a:ahLst/>
              <a:cxnLst/>
              <a:rect l="l" t="t" r="r" b="b"/>
              <a:pathLst>
                <a:path w="11429" h="3062604">
                  <a:moveTo>
                    <a:pt x="11429" y="0"/>
                  </a:moveTo>
                  <a:lnTo>
                    <a:pt x="0" y="0"/>
                  </a:lnTo>
                  <a:lnTo>
                    <a:pt x="0" y="3062036"/>
                  </a:lnTo>
                  <a:lnTo>
                    <a:pt x="11429" y="306203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4" name="object 534" descr=""/>
            <p:cNvSpPr/>
            <p:nvPr/>
          </p:nvSpPr>
          <p:spPr>
            <a:xfrm>
              <a:off x="4922279" y="2334106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5" name="object 535" descr=""/>
            <p:cNvSpPr/>
            <p:nvPr/>
          </p:nvSpPr>
          <p:spPr>
            <a:xfrm>
              <a:off x="4922279" y="1759899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6" name="object 536" descr=""/>
            <p:cNvSpPr/>
            <p:nvPr/>
          </p:nvSpPr>
          <p:spPr>
            <a:xfrm>
              <a:off x="4922279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7" name="object 537" descr=""/>
            <p:cNvSpPr/>
            <p:nvPr/>
          </p:nvSpPr>
          <p:spPr>
            <a:xfrm>
              <a:off x="4922279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8" name="object 538" descr=""/>
            <p:cNvSpPr/>
            <p:nvPr/>
          </p:nvSpPr>
          <p:spPr>
            <a:xfrm>
              <a:off x="4934912" y="3099615"/>
              <a:ext cx="11430" cy="2870835"/>
            </a:xfrm>
            <a:custGeom>
              <a:avLst/>
              <a:gdLst/>
              <a:ahLst/>
              <a:cxnLst/>
              <a:rect l="l" t="t" r="r" b="b"/>
              <a:pathLst>
                <a:path w="11429" h="2870835">
                  <a:moveTo>
                    <a:pt x="11429" y="0"/>
                  </a:moveTo>
                  <a:lnTo>
                    <a:pt x="0" y="0"/>
                  </a:lnTo>
                  <a:lnTo>
                    <a:pt x="0" y="2870734"/>
                  </a:lnTo>
                  <a:lnTo>
                    <a:pt x="11429" y="287073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9" name="object 539" descr=""/>
            <p:cNvSpPr/>
            <p:nvPr/>
          </p:nvSpPr>
          <p:spPr>
            <a:xfrm>
              <a:off x="4934912" y="2334106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0" name="object 540" descr=""/>
            <p:cNvSpPr/>
            <p:nvPr/>
          </p:nvSpPr>
          <p:spPr>
            <a:xfrm>
              <a:off x="4934912" y="1951351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1" name="object 541" descr=""/>
            <p:cNvSpPr/>
            <p:nvPr/>
          </p:nvSpPr>
          <p:spPr>
            <a:xfrm>
              <a:off x="4934912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2" name="object 542" descr=""/>
            <p:cNvSpPr/>
            <p:nvPr/>
          </p:nvSpPr>
          <p:spPr>
            <a:xfrm>
              <a:off x="4934912" y="1377295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3" name="object 543" descr=""/>
            <p:cNvSpPr/>
            <p:nvPr/>
          </p:nvSpPr>
          <p:spPr>
            <a:xfrm>
              <a:off x="4947545" y="2716861"/>
              <a:ext cx="11430" cy="3253740"/>
            </a:xfrm>
            <a:custGeom>
              <a:avLst/>
              <a:gdLst/>
              <a:ahLst/>
              <a:cxnLst/>
              <a:rect l="l" t="t" r="r" b="b"/>
              <a:pathLst>
                <a:path w="11429" h="3253740">
                  <a:moveTo>
                    <a:pt x="11429" y="0"/>
                  </a:moveTo>
                  <a:lnTo>
                    <a:pt x="0" y="0"/>
                  </a:lnTo>
                  <a:lnTo>
                    <a:pt x="0" y="3253488"/>
                  </a:lnTo>
                  <a:lnTo>
                    <a:pt x="11429" y="325348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4" name="object 544" descr=""/>
            <p:cNvSpPr/>
            <p:nvPr/>
          </p:nvSpPr>
          <p:spPr>
            <a:xfrm>
              <a:off x="4947545" y="2142654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5" name="object 545" descr=""/>
            <p:cNvSpPr/>
            <p:nvPr/>
          </p:nvSpPr>
          <p:spPr>
            <a:xfrm>
              <a:off x="4947545" y="1760050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6" name="object 546" descr=""/>
            <p:cNvSpPr/>
            <p:nvPr/>
          </p:nvSpPr>
          <p:spPr>
            <a:xfrm>
              <a:off x="4947545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7" name="object 547" descr=""/>
            <p:cNvSpPr/>
            <p:nvPr/>
          </p:nvSpPr>
          <p:spPr>
            <a:xfrm>
              <a:off x="4947545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8" name="object 548" descr=""/>
            <p:cNvSpPr/>
            <p:nvPr/>
          </p:nvSpPr>
          <p:spPr>
            <a:xfrm>
              <a:off x="4960179" y="3673822"/>
              <a:ext cx="11430" cy="2296795"/>
            </a:xfrm>
            <a:custGeom>
              <a:avLst/>
              <a:gdLst/>
              <a:ahLst/>
              <a:cxnLst/>
              <a:rect l="l" t="t" r="r" b="b"/>
              <a:pathLst>
                <a:path w="11429" h="2296795">
                  <a:moveTo>
                    <a:pt x="11429" y="0"/>
                  </a:moveTo>
                  <a:lnTo>
                    <a:pt x="0" y="0"/>
                  </a:lnTo>
                  <a:lnTo>
                    <a:pt x="0" y="2296527"/>
                  </a:lnTo>
                  <a:lnTo>
                    <a:pt x="11429" y="22965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9" name="object 549" descr=""/>
            <p:cNvSpPr/>
            <p:nvPr/>
          </p:nvSpPr>
          <p:spPr>
            <a:xfrm>
              <a:off x="4960179" y="2334106"/>
              <a:ext cx="11430" cy="1339850"/>
            </a:xfrm>
            <a:custGeom>
              <a:avLst/>
              <a:gdLst/>
              <a:ahLst/>
              <a:cxnLst/>
              <a:rect l="l" t="t" r="r" b="b"/>
              <a:pathLst>
                <a:path w="11429" h="1339850">
                  <a:moveTo>
                    <a:pt x="11429" y="0"/>
                  </a:moveTo>
                  <a:lnTo>
                    <a:pt x="0" y="0"/>
                  </a:lnTo>
                  <a:lnTo>
                    <a:pt x="0" y="1339716"/>
                  </a:lnTo>
                  <a:lnTo>
                    <a:pt x="11429" y="133971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0" name="object 550" descr=""/>
            <p:cNvSpPr/>
            <p:nvPr/>
          </p:nvSpPr>
          <p:spPr>
            <a:xfrm>
              <a:off x="4960179" y="1951351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1" name="object 551" descr=""/>
            <p:cNvSpPr/>
            <p:nvPr/>
          </p:nvSpPr>
          <p:spPr>
            <a:xfrm>
              <a:off x="4960179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2" name="object 552" descr=""/>
            <p:cNvSpPr/>
            <p:nvPr/>
          </p:nvSpPr>
          <p:spPr>
            <a:xfrm>
              <a:off x="4960179" y="1377295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3" name="object 553" descr=""/>
            <p:cNvSpPr/>
            <p:nvPr/>
          </p:nvSpPr>
          <p:spPr>
            <a:xfrm>
              <a:off x="4972811" y="3099615"/>
              <a:ext cx="11430" cy="2870835"/>
            </a:xfrm>
            <a:custGeom>
              <a:avLst/>
              <a:gdLst/>
              <a:ahLst/>
              <a:cxnLst/>
              <a:rect l="l" t="t" r="r" b="b"/>
              <a:pathLst>
                <a:path w="11429" h="2870835">
                  <a:moveTo>
                    <a:pt x="11429" y="0"/>
                  </a:moveTo>
                  <a:lnTo>
                    <a:pt x="0" y="0"/>
                  </a:lnTo>
                  <a:lnTo>
                    <a:pt x="0" y="2870734"/>
                  </a:lnTo>
                  <a:lnTo>
                    <a:pt x="11429" y="287073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4" name="object 554" descr=""/>
            <p:cNvSpPr/>
            <p:nvPr/>
          </p:nvSpPr>
          <p:spPr>
            <a:xfrm>
              <a:off x="4972811" y="2716860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5" name="object 555" descr=""/>
            <p:cNvSpPr/>
            <p:nvPr/>
          </p:nvSpPr>
          <p:spPr>
            <a:xfrm>
              <a:off x="4972811" y="2142654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6" name="object 556" descr=""/>
            <p:cNvSpPr/>
            <p:nvPr/>
          </p:nvSpPr>
          <p:spPr>
            <a:xfrm>
              <a:off x="4972811" y="1568597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7" name="object 557" descr=""/>
            <p:cNvSpPr/>
            <p:nvPr/>
          </p:nvSpPr>
          <p:spPr>
            <a:xfrm>
              <a:off x="4972811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8" name="object 558" descr=""/>
            <p:cNvSpPr/>
            <p:nvPr/>
          </p:nvSpPr>
          <p:spPr>
            <a:xfrm>
              <a:off x="4985444" y="3291067"/>
              <a:ext cx="11430" cy="2679700"/>
            </a:xfrm>
            <a:custGeom>
              <a:avLst/>
              <a:gdLst/>
              <a:ahLst/>
              <a:cxnLst/>
              <a:rect l="l" t="t" r="r" b="b"/>
              <a:pathLst>
                <a:path w="11429" h="2679700">
                  <a:moveTo>
                    <a:pt x="11429" y="0"/>
                  </a:moveTo>
                  <a:lnTo>
                    <a:pt x="0" y="0"/>
                  </a:lnTo>
                  <a:lnTo>
                    <a:pt x="0" y="2679282"/>
                  </a:lnTo>
                  <a:lnTo>
                    <a:pt x="11429" y="26792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9" name="object 559" descr=""/>
            <p:cNvSpPr/>
            <p:nvPr/>
          </p:nvSpPr>
          <p:spPr>
            <a:xfrm>
              <a:off x="4985444" y="2716860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0" name="object 560" descr=""/>
            <p:cNvSpPr/>
            <p:nvPr/>
          </p:nvSpPr>
          <p:spPr>
            <a:xfrm>
              <a:off x="4985444" y="1759899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80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1" name="object 561" descr=""/>
            <p:cNvSpPr/>
            <p:nvPr/>
          </p:nvSpPr>
          <p:spPr>
            <a:xfrm>
              <a:off x="4985444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2" name="object 562" descr=""/>
            <p:cNvSpPr/>
            <p:nvPr/>
          </p:nvSpPr>
          <p:spPr>
            <a:xfrm>
              <a:off x="4985444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3" name="object 563" descr=""/>
            <p:cNvSpPr/>
            <p:nvPr/>
          </p:nvSpPr>
          <p:spPr>
            <a:xfrm>
              <a:off x="4998078" y="3673822"/>
              <a:ext cx="11430" cy="2296795"/>
            </a:xfrm>
            <a:custGeom>
              <a:avLst/>
              <a:gdLst/>
              <a:ahLst/>
              <a:cxnLst/>
              <a:rect l="l" t="t" r="r" b="b"/>
              <a:pathLst>
                <a:path w="11429" h="2296795">
                  <a:moveTo>
                    <a:pt x="11429" y="0"/>
                  </a:moveTo>
                  <a:lnTo>
                    <a:pt x="0" y="0"/>
                  </a:lnTo>
                  <a:lnTo>
                    <a:pt x="0" y="2296527"/>
                  </a:lnTo>
                  <a:lnTo>
                    <a:pt x="11429" y="22965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4" name="object 564" descr=""/>
            <p:cNvSpPr/>
            <p:nvPr/>
          </p:nvSpPr>
          <p:spPr>
            <a:xfrm>
              <a:off x="4998078" y="3099615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5" name="object 565" descr=""/>
            <p:cNvSpPr/>
            <p:nvPr/>
          </p:nvSpPr>
          <p:spPr>
            <a:xfrm>
              <a:off x="4998078" y="2334106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6" name="object 566" descr=""/>
            <p:cNvSpPr/>
            <p:nvPr/>
          </p:nvSpPr>
          <p:spPr>
            <a:xfrm>
              <a:off x="4998078" y="1568597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7" name="object 567" descr=""/>
            <p:cNvSpPr/>
            <p:nvPr/>
          </p:nvSpPr>
          <p:spPr>
            <a:xfrm>
              <a:off x="4998078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8" name="object 568" descr=""/>
            <p:cNvSpPr/>
            <p:nvPr/>
          </p:nvSpPr>
          <p:spPr>
            <a:xfrm>
              <a:off x="5010711" y="3099615"/>
              <a:ext cx="11430" cy="2870835"/>
            </a:xfrm>
            <a:custGeom>
              <a:avLst/>
              <a:gdLst/>
              <a:ahLst/>
              <a:cxnLst/>
              <a:rect l="l" t="t" r="r" b="b"/>
              <a:pathLst>
                <a:path w="11429" h="2870835">
                  <a:moveTo>
                    <a:pt x="11429" y="0"/>
                  </a:moveTo>
                  <a:lnTo>
                    <a:pt x="0" y="0"/>
                  </a:lnTo>
                  <a:lnTo>
                    <a:pt x="0" y="2870734"/>
                  </a:lnTo>
                  <a:lnTo>
                    <a:pt x="11429" y="287073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9" name="object 569" descr=""/>
            <p:cNvSpPr/>
            <p:nvPr/>
          </p:nvSpPr>
          <p:spPr>
            <a:xfrm>
              <a:off x="5010711" y="1951351"/>
              <a:ext cx="11430" cy="1148715"/>
            </a:xfrm>
            <a:custGeom>
              <a:avLst/>
              <a:gdLst/>
              <a:ahLst/>
              <a:cxnLst/>
              <a:rect l="l" t="t" r="r" b="b"/>
              <a:pathLst>
                <a:path w="11429" h="1148714">
                  <a:moveTo>
                    <a:pt x="11429" y="0"/>
                  </a:moveTo>
                  <a:lnTo>
                    <a:pt x="0" y="0"/>
                  </a:lnTo>
                  <a:lnTo>
                    <a:pt x="0" y="1148263"/>
                  </a:lnTo>
                  <a:lnTo>
                    <a:pt x="11429" y="11482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0" name="object 570" descr=""/>
            <p:cNvSpPr/>
            <p:nvPr/>
          </p:nvSpPr>
          <p:spPr>
            <a:xfrm>
              <a:off x="5010711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1" name="object 571" descr=""/>
            <p:cNvSpPr/>
            <p:nvPr/>
          </p:nvSpPr>
          <p:spPr>
            <a:xfrm>
              <a:off x="5010711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2" name="object 572" descr=""/>
            <p:cNvSpPr/>
            <p:nvPr/>
          </p:nvSpPr>
          <p:spPr>
            <a:xfrm>
              <a:off x="5010711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3" name="object 573" descr=""/>
            <p:cNvSpPr/>
            <p:nvPr/>
          </p:nvSpPr>
          <p:spPr>
            <a:xfrm>
              <a:off x="5023345" y="2908313"/>
              <a:ext cx="11430" cy="3062605"/>
            </a:xfrm>
            <a:custGeom>
              <a:avLst/>
              <a:gdLst/>
              <a:ahLst/>
              <a:cxnLst/>
              <a:rect l="l" t="t" r="r" b="b"/>
              <a:pathLst>
                <a:path w="11429" h="3062604">
                  <a:moveTo>
                    <a:pt x="11429" y="0"/>
                  </a:moveTo>
                  <a:lnTo>
                    <a:pt x="0" y="0"/>
                  </a:lnTo>
                  <a:lnTo>
                    <a:pt x="0" y="3062036"/>
                  </a:lnTo>
                  <a:lnTo>
                    <a:pt x="11429" y="306203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4" name="object 574" descr=""/>
            <p:cNvSpPr/>
            <p:nvPr/>
          </p:nvSpPr>
          <p:spPr>
            <a:xfrm>
              <a:off x="5023345" y="2716861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5" name="object 575" descr=""/>
            <p:cNvSpPr/>
            <p:nvPr/>
          </p:nvSpPr>
          <p:spPr>
            <a:xfrm>
              <a:off x="5023345" y="1759899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80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6" name="object 576" descr=""/>
            <p:cNvSpPr/>
            <p:nvPr/>
          </p:nvSpPr>
          <p:spPr>
            <a:xfrm>
              <a:off x="5023345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7" name="object 577" descr=""/>
            <p:cNvSpPr/>
            <p:nvPr/>
          </p:nvSpPr>
          <p:spPr>
            <a:xfrm>
              <a:off x="5023345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8" name="object 578" descr=""/>
            <p:cNvSpPr/>
            <p:nvPr/>
          </p:nvSpPr>
          <p:spPr>
            <a:xfrm>
              <a:off x="5035977" y="3099615"/>
              <a:ext cx="11430" cy="2870835"/>
            </a:xfrm>
            <a:custGeom>
              <a:avLst/>
              <a:gdLst/>
              <a:ahLst/>
              <a:cxnLst/>
              <a:rect l="l" t="t" r="r" b="b"/>
              <a:pathLst>
                <a:path w="11429" h="2870835">
                  <a:moveTo>
                    <a:pt x="11429" y="0"/>
                  </a:moveTo>
                  <a:lnTo>
                    <a:pt x="0" y="0"/>
                  </a:lnTo>
                  <a:lnTo>
                    <a:pt x="0" y="2870734"/>
                  </a:lnTo>
                  <a:lnTo>
                    <a:pt x="11429" y="287073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9" name="object 579" descr=""/>
            <p:cNvSpPr/>
            <p:nvPr/>
          </p:nvSpPr>
          <p:spPr>
            <a:xfrm>
              <a:off x="5035977" y="2525408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0" name="object 580" descr=""/>
            <p:cNvSpPr/>
            <p:nvPr/>
          </p:nvSpPr>
          <p:spPr>
            <a:xfrm>
              <a:off x="5035977" y="1951351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1" name="object 581" descr=""/>
            <p:cNvSpPr/>
            <p:nvPr/>
          </p:nvSpPr>
          <p:spPr>
            <a:xfrm>
              <a:off x="5035977" y="1568597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2" name="object 582" descr=""/>
            <p:cNvSpPr/>
            <p:nvPr/>
          </p:nvSpPr>
          <p:spPr>
            <a:xfrm>
              <a:off x="5035977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3" name="object 583" descr=""/>
            <p:cNvSpPr/>
            <p:nvPr/>
          </p:nvSpPr>
          <p:spPr>
            <a:xfrm>
              <a:off x="5048610" y="3291067"/>
              <a:ext cx="11430" cy="2679700"/>
            </a:xfrm>
            <a:custGeom>
              <a:avLst/>
              <a:gdLst/>
              <a:ahLst/>
              <a:cxnLst/>
              <a:rect l="l" t="t" r="r" b="b"/>
              <a:pathLst>
                <a:path w="11429" h="2679700">
                  <a:moveTo>
                    <a:pt x="11429" y="0"/>
                  </a:moveTo>
                  <a:lnTo>
                    <a:pt x="0" y="0"/>
                  </a:lnTo>
                  <a:lnTo>
                    <a:pt x="0" y="2679282"/>
                  </a:lnTo>
                  <a:lnTo>
                    <a:pt x="11429" y="26792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4" name="object 584" descr=""/>
            <p:cNvSpPr/>
            <p:nvPr/>
          </p:nvSpPr>
          <p:spPr>
            <a:xfrm>
              <a:off x="5048610" y="2716860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5" name="object 585" descr=""/>
            <p:cNvSpPr/>
            <p:nvPr/>
          </p:nvSpPr>
          <p:spPr>
            <a:xfrm>
              <a:off x="5048610" y="1951352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6" name="object 586" descr=""/>
            <p:cNvSpPr/>
            <p:nvPr/>
          </p:nvSpPr>
          <p:spPr>
            <a:xfrm>
              <a:off x="5048610" y="1568597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7" name="object 587" descr=""/>
            <p:cNvSpPr/>
            <p:nvPr/>
          </p:nvSpPr>
          <p:spPr>
            <a:xfrm>
              <a:off x="5048610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8" name="object 588" descr=""/>
            <p:cNvSpPr/>
            <p:nvPr/>
          </p:nvSpPr>
          <p:spPr>
            <a:xfrm>
              <a:off x="5061244" y="3482370"/>
              <a:ext cx="11430" cy="2488565"/>
            </a:xfrm>
            <a:custGeom>
              <a:avLst/>
              <a:gdLst/>
              <a:ahLst/>
              <a:cxnLst/>
              <a:rect l="l" t="t" r="r" b="b"/>
              <a:pathLst>
                <a:path w="11429" h="2488565">
                  <a:moveTo>
                    <a:pt x="11429" y="0"/>
                  </a:moveTo>
                  <a:lnTo>
                    <a:pt x="0" y="0"/>
                  </a:lnTo>
                  <a:lnTo>
                    <a:pt x="0" y="2487979"/>
                  </a:lnTo>
                  <a:lnTo>
                    <a:pt x="11429" y="24879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9" name="object 589" descr=""/>
            <p:cNvSpPr/>
            <p:nvPr/>
          </p:nvSpPr>
          <p:spPr>
            <a:xfrm>
              <a:off x="5061244" y="2525408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79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0" name="object 590" descr=""/>
            <p:cNvSpPr/>
            <p:nvPr/>
          </p:nvSpPr>
          <p:spPr>
            <a:xfrm>
              <a:off x="5061244" y="1760049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1" name="object 591" descr=""/>
            <p:cNvSpPr/>
            <p:nvPr/>
          </p:nvSpPr>
          <p:spPr>
            <a:xfrm>
              <a:off x="5061244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2" name="object 592" descr=""/>
            <p:cNvSpPr/>
            <p:nvPr/>
          </p:nvSpPr>
          <p:spPr>
            <a:xfrm>
              <a:off x="5061244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3" name="object 593" descr=""/>
            <p:cNvSpPr/>
            <p:nvPr/>
          </p:nvSpPr>
          <p:spPr>
            <a:xfrm>
              <a:off x="5074027" y="3482370"/>
              <a:ext cx="11430" cy="2488565"/>
            </a:xfrm>
            <a:custGeom>
              <a:avLst/>
              <a:gdLst/>
              <a:ahLst/>
              <a:cxnLst/>
              <a:rect l="l" t="t" r="r" b="b"/>
              <a:pathLst>
                <a:path w="11429" h="2488565">
                  <a:moveTo>
                    <a:pt x="11429" y="0"/>
                  </a:moveTo>
                  <a:lnTo>
                    <a:pt x="0" y="0"/>
                  </a:lnTo>
                  <a:lnTo>
                    <a:pt x="0" y="2487979"/>
                  </a:lnTo>
                  <a:lnTo>
                    <a:pt x="11429" y="24879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4" name="object 594" descr=""/>
            <p:cNvSpPr/>
            <p:nvPr/>
          </p:nvSpPr>
          <p:spPr>
            <a:xfrm>
              <a:off x="5074027" y="3099615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4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5" name="object 595" descr=""/>
            <p:cNvSpPr/>
            <p:nvPr/>
          </p:nvSpPr>
          <p:spPr>
            <a:xfrm>
              <a:off x="5074027" y="1951351"/>
              <a:ext cx="11430" cy="1148715"/>
            </a:xfrm>
            <a:custGeom>
              <a:avLst/>
              <a:gdLst/>
              <a:ahLst/>
              <a:cxnLst/>
              <a:rect l="l" t="t" r="r" b="b"/>
              <a:pathLst>
                <a:path w="11429" h="1148714">
                  <a:moveTo>
                    <a:pt x="11429" y="0"/>
                  </a:moveTo>
                  <a:lnTo>
                    <a:pt x="0" y="0"/>
                  </a:lnTo>
                  <a:lnTo>
                    <a:pt x="0" y="1148263"/>
                  </a:lnTo>
                  <a:lnTo>
                    <a:pt x="11429" y="11482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6" name="object 596" descr=""/>
            <p:cNvSpPr/>
            <p:nvPr/>
          </p:nvSpPr>
          <p:spPr>
            <a:xfrm>
              <a:off x="5074027" y="1568597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7" name="object 597" descr=""/>
            <p:cNvSpPr/>
            <p:nvPr/>
          </p:nvSpPr>
          <p:spPr>
            <a:xfrm>
              <a:off x="5074027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8" name="object 598" descr=""/>
            <p:cNvSpPr/>
            <p:nvPr/>
          </p:nvSpPr>
          <p:spPr>
            <a:xfrm>
              <a:off x="5086661" y="2716861"/>
              <a:ext cx="11430" cy="3253740"/>
            </a:xfrm>
            <a:custGeom>
              <a:avLst/>
              <a:gdLst/>
              <a:ahLst/>
              <a:cxnLst/>
              <a:rect l="l" t="t" r="r" b="b"/>
              <a:pathLst>
                <a:path w="11429" h="3253740">
                  <a:moveTo>
                    <a:pt x="11429" y="0"/>
                  </a:moveTo>
                  <a:lnTo>
                    <a:pt x="0" y="0"/>
                  </a:lnTo>
                  <a:lnTo>
                    <a:pt x="0" y="3253488"/>
                  </a:lnTo>
                  <a:lnTo>
                    <a:pt x="11429" y="325348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9" name="object 599" descr=""/>
            <p:cNvSpPr/>
            <p:nvPr/>
          </p:nvSpPr>
          <p:spPr>
            <a:xfrm>
              <a:off x="5086661" y="2334106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0" name="object 600" descr=""/>
            <p:cNvSpPr/>
            <p:nvPr/>
          </p:nvSpPr>
          <p:spPr>
            <a:xfrm>
              <a:off x="5086661" y="1759899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1" name="object 601" descr=""/>
            <p:cNvSpPr/>
            <p:nvPr/>
          </p:nvSpPr>
          <p:spPr>
            <a:xfrm>
              <a:off x="5086661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2" name="object 602" descr=""/>
            <p:cNvSpPr/>
            <p:nvPr/>
          </p:nvSpPr>
          <p:spPr>
            <a:xfrm>
              <a:off x="5086661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3" name="object 603" descr=""/>
            <p:cNvSpPr/>
            <p:nvPr/>
          </p:nvSpPr>
          <p:spPr>
            <a:xfrm>
              <a:off x="5099293" y="3291067"/>
              <a:ext cx="11430" cy="2679700"/>
            </a:xfrm>
            <a:custGeom>
              <a:avLst/>
              <a:gdLst/>
              <a:ahLst/>
              <a:cxnLst/>
              <a:rect l="l" t="t" r="r" b="b"/>
              <a:pathLst>
                <a:path w="11429" h="2679700">
                  <a:moveTo>
                    <a:pt x="11429" y="0"/>
                  </a:moveTo>
                  <a:lnTo>
                    <a:pt x="0" y="0"/>
                  </a:lnTo>
                  <a:lnTo>
                    <a:pt x="0" y="2679282"/>
                  </a:lnTo>
                  <a:lnTo>
                    <a:pt x="11429" y="26792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4" name="object 604" descr=""/>
            <p:cNvSpPr/>
            <p:nvPr/>
          </p:nvSpPr>
          <p:spPr>
            <a:xfrm>
              <a:off x="5099293" y="2525558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5" name="object 605" descr=""/>
            <p:cNvSpPr/>
            <p:nvPr/>
          </p:nvSpPr>
          <p:spPr>
            <a:xfrm>
              <a:off x="5099293" y="1760049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6" name="object 606" descr=""/>
            <p:cNvSpPr/>
            <p:nvPr/>
          </p:nvSpPr>
          <p:spPr>
            <a:xfrm>
              <a:off x="5099293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7" name="object 607" descr=""/>
            <p:cNvSpPr/>
            <p:nvPr/>
          </p:nvSpPr>
          <p:spPr>
            <a:xfrm>
              <a:off x="5099293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8" name="object 608" descr=""/>
            <p:cNvSpPr/>
            <p:nvPr/>
          </p:nvSpPr>
          <p:spPr>
            <a:xfrm>
              <a:off x="5111926" y="2908313"/>
              <a:ext cx="11430" cy="3062605"/>
            </a:xfrm>
            <a:custGeom>
              <a:avLst/>
              <a:gdLst/>
              <a:ahLst/>
              <a:cxnLst/>
              <a:rect l="l" t="t" r="r" b="b"/>
              <a:pathLst>
                <a:path w="11429" h="3062604">
                  <a:moveTo>
                    <a:pt x="11429" y="0"/>
                  </a:moveTo>
                  <a:lnTo>
                    <a:pt x="0" y="0"/>
                  </a:lnTo>
                  <a:lnTo>
                    <a:pt x="0" y="3062036"/>
                  </a:lnTo>
                  <a:lnTo>
                    <a:pt x="11429" y="306203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9" name="object 609" descr=""/>
            <p:cNvSpPr/>
            <p:nvPr/>
          </p:nvSpPr>
          <p:spPr>
            <a:xfrm>
              <a:off x="5111926" y="2334106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0" name="object 610" descr=""/>
            <p:cNvSpPr/>
            <p:nvPr/>
          </p:nvSpPr>
          <p:spPr>
            <a:xfrm>
              <a:off x="5111926" y="1951351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1" name="object 611" descr=""/>
            <p:cNvSpPr/>
            <p:nvPr/>
          </p:nvSpPr>
          <p:spPr>
            <a:xfrm>
              <a:off x="5111926" y="1568597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2" name="object 612" descr=""/>
            <p:cNvSpPr/>
            <p:nvPr/>
          </p:nvSpPr>
          <p:spPr>
            <a:xfrm>
              <a:off x="5111926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3" name="object 613" descr=""/>
            <p:cNvSpPr/>
            <p:nvPr/>
          </p:nvSpPr>
          <p:spPr>
            <a:xfrm>
              <a:off x="5124560" y="3482370"/>
              <a:ext cx="11430" cy="2488565"/>
            </a:xfrm>
            <a:custGeom>
              <a:avLst/>
              <a:gdLst/>
              <a:ahLst/>
              <a:cxnLst/>
              <a:rect l="l" t="t" r="r" b="b"/>
              <a:pathLst>
                <a:path w="11429" h="2488565">
                  <a:moveTo>
                    <a:pt x="11429" y="0"/>
                  </a:moveTo>
                  <a:lnTo>
                    <a:pt x="0" y="0"/>
                  </a:lnTo>
                  <a:lnTo>
                    <a:pt x="0" y="2487979"/>
                  </a:lnTo>
                  <a:lnTo>
                    <a:pt x="11429" y="24879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4" name="object 614" descr=""/>
            <p:cNvSpPr/>
            <p:nvPr/>
          </p:nvSpPr>
          <p:spPr>
            <a:xfrm>
              <a:off x="5124560" y="2525408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79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5" name="object 615" descr=""/>
            <p:cNvSpPr/>
            <p:nvPr/>
          </p:nvSpPr>
          <p:spPr>
            <a:xfrm>
              <a:off x="5124560" y="1760049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6" name="object 616" descr=""/>
            <p:cNvSpPr/>
            <p:nvPr/>
          </p:nvSpPr>
          <p:spPr>
            <a:xfrm>
              <a:off x="5124560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7" name="object 617" descr=""/>
            <p:cNvSpPr/>
            <p:nvPr/>
          </p:nvSpPr>
          <p:spPr>
            <a:xfrm>
              <a:off x="5124560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8" name="object 618" descr=""/>
            <p:cNvSpPr/>
            <p:nvPr/>
          </p:nvSpPr>
          <p:spPr>
            <a:xfrm>
              <a:off x="5137193" y="3482370"/>
              <a:ext cx="11430" cy="2488565"/>
            </a:xfrm>
            <a:custGeom>
              <a:avLst/>
              <a:gdLst/>
              <a:ahLst/>
              <a:cxnLst/>
              <a:rect l="l" t="t" r="r" b="b"/>
              <a:pathLst>
                <a:path w="11429" h="2488565">
                  <a:moveTo>
                    <a:pt x="11429" y="0"/>
                  </a:moveTo>
                  <a:lnTo>
                    <a:pt x="0" y="0"/>
                  </a:lnTo>
                  <a:lnTo>
                    <a:pt x="0" y="2487979"/>
                  </a:lnTo>
                  <a:lnTo>
                    <a:pt x="11429" y="24879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9" name="object 619" descr=""/>
            <p:cNvSpPr/>
            <p:nvPr/>
          </p:nvSpPr>
          <p:spPr>
            <a:xfrm>
              <a:off x="5137193" y="2908163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0" name="object 620" descr=""/>
            <p:cNvSpPr/>
            <p:nvPr/>
          </p:nvSpPr>
          <p:spPr>
            <a:xfrm>
              <a:off x="5137193" y="2142804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1" name="object 621" descr=""/>
            <p:cNvSpPr/>
            <p:nvPr/>
          </p:nvSpPr>
          <p:spPr>
            <a:xfrm>
              <a:off x="5137193" y="1951352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2" name="object 622" descr=""/>
            <p:cNvSpPr/>
            <p:nvPr/>
          </p:nvSpPr>
          <p:spPr>
            <a:xfrm>
              <a:off x="5137193" y="1568597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3" name="object 623" descr=""/>
            <p:cNvSpPr/>
            <p:nvPr/>
          </p:nvSpPr>
          <p:spPr>
            <a:xfrm>
              <a:off x="5137193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4" name="object 624" descr=""/>
            <p:cNvSpPr/>
            <p:nvPr/>
          </p:nvSpPr>
          <p:spPr>
            <a:xfrm>
              <a:off x="5149825" y="3291067"/>
              <a:ext cx="11430" cy="2679700"/>
            </a:xfrm>
            <a:custGeom>
              <a:avLst/>
              <a:gdLst/>
              <a:ahLst/>
              <a:cxnLst/>
              <a:rect l="l" t="t" r="r" b="b"/>
              <a:pathLst>
                <a:path w="11429" h="2679700">
                  <a:moveTo>
                    <a:pt x="11429" y="0"/>
                  </a:moveTo>
                  <a:lnTo>
                    <a:pt x="0" y="0"/>
                  </a:lnTo>
                  <a:lnTo>
                    <a:pt x="0" y="2679282"/>
                  </a:lnTo>
                  <a:lnTo>
                    <a:pt x="11429" y="26792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5" name="object 625" descr=""/>
            <p:cNvSpPr/>
            <p:nvPr/>
          </p:nvSpPr>
          <p:spPr>
            <a:xfrm>
              <a:off x="5149825" y="2908313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4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6" name="object 626" descr=""/>
            <p:cNvSpPr/>
            <p:nvPr/>
          </p:nvSpPr>
          <p:spPr>
            <a:xfrm>
              <a:off x="5149825" y="2525559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7" name="object 627" descr=""/>
            <p:cNvSpPr/>
            <p:nvPr/>
          </p:nvSpPr>
          <p:spPr>
            <a:xfrm>
              <a:off x="5149825" y="2142804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8" name="object 628" descr=""/>
            <p:cNvSpPr/>
            <p:nvPr/>
          </p:nvSpPr>
          <p:spPr>
            <a:xfrm>
              <a:off x="5149825" y="1951352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9" name="object 629" descr=""/>
            <p:cNvSpPr/>
            <p:nvPr/>
          </p:nvSpPr>
          <p:spPr>
            <a:xfrm>
              <a:off x="5149825" y="1568597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0" name="object 630" descr=""/>
            <p:cNvSpPr/>
            <p:nvPr/>
          </p:nvSpPr>
          <p:spPr>
            <a:xfrm>
              <a:off x="5149825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1" name="object 631" descr=""/>
            <p:cNvSpPr/>
            <p:nvPr/>
          </p:nvSpPr>
          <p:spPr>
            <a:xfrm>
              <a:off x="5162459" y="3865124"/>
              <a:ext cx="11430" cy="2105660"/>
            </a:xfrm>
            <a:custGeom>
              <a:avLst/>
              <a:gdLst/>
              <a:ahLst/>
              <a:cxnLst/>
              <a:rect l="l" t="t" r="r" b="b"/>
              <a:pathLst>
                <a:path w="11429" h="2105660">
                  <a:moveTo>
                    <a:pt x="11429" y="0"/>
                  </a:moveTo>
                  <a:lnTo>
                    <a:pt x="0" y="0"/>
                  </a:lnTo>
                  <a:lnTo>
                    <a:pt x="0" y="2105225"/>
                  </a:lnTo>
                  <a:lnTo>
                    <a:pt x="11429" y="210522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2" name="object 632" descr=""/>
            <p:cNvSpPr/>
            <p:nvPr/>
          </p:nvSpPr>
          <p:spPr>
            <a:xfrm>
              <a:off x="5162459" y="3099615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3" name="object 633" descr=""/>
            <p:cNvSpPr/>
            <p:nvPr/>
          </p:nvSpPr>
          <p:spPr>
            <a:xfrm>
              <a:off x="5162459" y="2334106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4" name="object 634" descr=""/>
            <p:cNvSpPr/>
            <p:nvPr/>
          </p:nvSpPr>
          <p:spPr>
            <a:xfrm>
              <a:off x="5162459" y="1759899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5" name="object 635" descr=""/>
            <p:cNvSpPr/>
            <p:nvPr/>
          </p:nvSpPr>
          <p:spPr>
            <a:xfrm>
              <a:off x="5162459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6" name="object 636" descr=""/>
            <p:cNvSpPr/>
            <p:nvPr/>
          </p:nvSpPr>
          <p:spPr>
            <a:xfrm>
              <a:off x="5162459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7" name="object 637" descr=""/>
            <p:cNvSpPr/>
            <p:nvPr/>
          </p:nvSpPr>
          <p:spPr>
            <a:xfrm>
              <a:off x="5175092" y="3482370"/>
              <a:ext cx="11430" cy="2488565"/>
            </a:xfrm>
            <a:custGeom>
              <a:avLst/>
              <a:gdLst/>
              <a:ahLst/>
              <a:cxnLst/>
              <a:rect l="l" t="t" r="r" b="b"/>
              <a:pathLst>
                <a:path w="11429" h="2488565">
                  <a:moveTo>
                    <a:pt x="11429" y="0"/>
                  </a:moveTo>
                  <a:lnTo>
                    <a:pt x="0" y="0"/>
                  </a:lnTo>
                  <a:lnTo>
                    <a:pt x="0" y="2487979"/>
                  </a:lnTo>
                  <a:lnTo>
                    <a:pt x="11429" y="24879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8" name="object 638" descr=""/>
            <p:cNvSpPr/>
            <p:nvPr/>
          </p:nvSpPr>
          <p:spPr>
            <a:xfrm>
              <a:off x="5175092" y="2525408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79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9" name="object 639" descr=""/>
            <p:cNvSpPr/>
            <p:nvPr/>
          </p:nvSpPr>
          <p:spPr>
            <a:xfrm>
              <a:off x="5175092" y="1951351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0" name="object 640" descr=""/>
            <p:cNvSpPr/>
            <p:nvPr/>
          </p:nvSpPr>
          <p:spPr>
            <a:xfrm>
              <a:off x="5175092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1" name="object 641" descr=""/>
            <p:cNvSpPr/>
            <p:nvPr/>
          </p:nvSpPr>
          <p:spPr>
            <a:xfrm>
              <a:off x="5175092" y="1377295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2" name="object 642" descr=""/>
            <p:cNvSpPr/>
            <p:nvPr/>
          </p:nvSpPr>
          <p:spPr>
            <a:xfrm>
              <a:off x="5187726" y="4056576"/>
              <a:ext cx="11430" cy="1913889"/>
            </a:xfrm>
            <a:custGeom>
              <a:avLst/>
              <a:gdLst/>
              <a:ahLst/>
              <a:cxnLst/>
              <a:rect l="l" t="t" r="r" b="b"/>
              <a:pathLst>
                <a:path w="11429" h="1913889">
                  <a:moveTo>
                    <a:pt x="11429" y="0"/>
                  </a:moveTo>
                  <a:lnTo>
                    <a:pt x="0" y="0"/>
                  </a:lnTo>
                  <a:lnTo>
                    <a:pt x="0" y="1913773"/>
                  </a:lnTo>
                  <a:lnTo>
                    <a:pt x="11429" y="191377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3" name="object 643" descr=""/>
            <p:cNvSpPr/>
            <p:nvPr/>
          </p:nvSpPr>
          <p:spPr>
            <a:xfrm>
              <a:off x="5187726" y="2908313"/>
              <a:ext cx="11430" cy="1148715"/>
            </a:xfrm>
            <a:custGeom>
              <a:avLst/>
              <a:gdLst/>
              <a:ahLst/>
              <a:cxnLst/>
              <a:rect l="l" t="t" r="r" b="b"/>
              <a:pathLst>
                <a:path w="11429" h="1148714">
                  <a:moveTo>
                    <a:pt x="11429" y="0"/>
                  </a:moveTo>
                  <a:lnTo>
                    <a:pt x="0" y="0"/>
                  </a:lnTo>
                  <a:lnTo>
                    <a:pt x="0" y="1148263"/>
                  </a:lnTo>
                  <a:lnTo>
                    <a:pt x="11429" y="11482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4" name="object 644" descr=""/>
            <p:cNvSpPr/>
            <p:nvPr/>
          </p:nvSpPr>
          <p:spPr>
            <a:xfrm>
              <a:off x="5187726" y="1760050"/>
              <a:ext cx="11430" cy="1148715"/>
            </a:xfrm>
            <a:custGeom>
              <a:avLst/>
              <a:gdLst/>
              <a:ahLst/>
              <a:cxnLst/>
              <a:rect l="l" t="t" r="r" b="b"/>
              <a:pathLst>
                <a:path w="11429" h="1148714">
                  <a:moveTo>
                    <a:pt x="11429" y="0"/>
                  </a:moveTo>
                  <a:lnTo>
                    <a:pt x="0" y="0"/>
                  </a:lnTo>
                  <a:lnTo>
                    <a:pt x="0" y="1148263"/>
                  </a:lnTo>
                  <a:lnTo>
                    <a:pt x="11429" y="11482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5" name="object 645" descr=""/>
            <p:cNvSpPr/>
            <p:nvPr/>
          </p:nvSpPr>
          <p:spPr>
            <a:xfrm>
              <a:off x="5187726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6" name="object 646" descr=""/>
            <p:cNvSpPr/>
            <p:nvPr/>
          </p:nvSpPr>
          <p:spPr>
            <a:xfrm>
              <a:off x="5187726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7" name="object 647" descr=""/>
            <p:cNvSpPr/>
            <p:nvPr/>
          </p:nvSpPr>
          <p:spPr>
            <a:xfrm>
              <a:off x="5200359" y="3291067"/>
              <a:ext cx="11430" cy="2679700"/>
            </a:xfrm>
            <a:custGeom>
              <a:avLst/>
              <a:gdLst/>
              <a:ahLst/>
              <a:cxnLst/>
              <a:rect l="l" t="t" r="r" b="b"/>
              <a:pathLst>
                <a:path w="11429" h="2679700">
                  <a:moveTo>
                    <a:pt x="11429" y="0"/>
                  </a:moveTo>
                  <a:lnTo>
                    <a:pt x="0" y="0"/>
                  </a:lnTo>
                  <a:lnTo>
                    <a:pt x="0" y="2679282"/>
                  </a:lnTo>
                  <a:lnTo>
                    <a:pt x="11429" y="26792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8" name="object 648" descr=""/>
            <p:cNvSpPr/>
            <p:nvPr/>
          </p:nvSpPr>
          <p:spPr>
            <a:xfrm>
              <a:off x="5200359" y="2908313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4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9" name="object 649" descr=""/>
            <p:cNvSpPr/>
            <p:nvPr/>
          </p:nvSpPr>
          <p:spPr>
            <a:xfrm>
              <a:off x="5200359" y="2334106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0" name="object 650" descr=""/>
            <p:cNvSpPr/>
            <p:nvPr/>
          </p:nvSpPr>
          <p:spPr>
            <a:xfrm>
              <a:off x="5200359" y="1951351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1" name="object 651" descr=""/>
            <p:cNvSpPr/>
            <p:nvPr/>
          </p:nvSpPr>
          <p:spPr>
            <a:xfrm>
              <a:off x="5200359" y="1568597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2" name="object 652" descr=""/>
            <p:cNvSpPr/>
            <p:nvPr/>
          </p:nvSpPr>
          <p:spPr>
            <a:xfrm>
              <a:off x="5200359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3" name="object 653" descr=""/>
            <p:cNvSpPr/>
            <p:nvPr/>
          </p:nvSpPr>
          <p:spPr>
            <a:xfrm>
              <a:off x="5212991" y="3673822"/>
              <a:ext cx="11430" cy="2296795"/>
            </a:xfrm>
            <a:custGeom>
              <a:avLst/>
              <a:gdLst/>
              <a:ahLst/>
              <a:cxnLst/>
              <a:rect l="l" t="t" r="r" b="b"/>
              <a:pathLst>
                <a:path w="11429" h="2296795">
                  <a:moveTo>
                    <a:pt x="11429" y="0"/>
                  </a:moveTo>
                  <a:lnTo>
                    <a:pt x="0" y="0"/>
                  </a:lnTo>
                  <a:lnTo>
                    <a:pt x="0" y="2296527"/>
                  </a:lnTo>
                  <a:lnTo>
                    <a:pt x="11429" y="22965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4" name="object 654" descr=""/>
            <p:cNvSpPr/>
            <p:nvPr/>
          </p:nvSpPr>
          <p:spPr>
            <a:xfrm>
              <a:off x="5212991" y="2525559"/>
              <a:ext cx="11430" cy="1148715"/>
            </a:xfrm>
            <a:custGeom>
              <a:avLst/>
              <a:gdLst/>
              <a:ahLst/>
              <a:cxnLst/>
              <a:rect l="l" t="t" r="r" b="b"/>
              <a:pathLst>
                <a:path w="11429" h="1148714">
                  <a:moveTo>
                    <a:pt x="11429" y="0"/>
                  </a:moveTo>
                  <a:lnTo>
                    <a:pt x="0" y="0"/>
                  </a:lnTo>
                  <a:lnTo>
                    <a:pt x="0" y="1148263"/>
                  </a:lnTo>
                  <a:lnTo>
                    <a:pt x="11429" y="11482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5" name="object 655" descr=""/>
            <p:cNvSpPr/>
            <p:nvPr/>
          </p:nvSpPr>
          <p:spPr>
            <a:xfrm>
              <a:off x="5212991" y="1951351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6" name="object 656" descr=""/>
            <p:cNvSpPr/>
            <p:nvPr/>
          </p:nvSpPr>
          <p:spPr>
            <a:xfrm>
              <a:off x="5212991" y="1568597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7" name="object 657" descr=""/>
            <p:cNvSpPr/>
            <p:nvPr/>
          </p:nvSpPr>
          <p:spPr>
            <a:xfrm>
              <a:off x="5212991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8" name="object 658" descr=""/>
            <p:cNvSpPr/>
            <p:nvPr/>
          </p:nvSpPr>
          <p:spPr>
            <a:xfrm>
              <a:off x="5225775" y="2908313"/>
              <a:ext cx="11430" cy="3062605"/>
            </a:xfrm>
            <a:custGeom>
              <a:avLst/>
              <a:gdLst/>
              <a:ahLst/>
              <a:cxnLst/>
              <a:rect l="l" t="t" r="r" b="b"/>
              <a:pathLst>
                <a:path w="11429" h="3062604">
                  <a:moveTo>
                    <a:pt x="11429" y="0"/>
                  </a:moveTo>
                  <a:lnTo>
                    <a:pt x="0" y="0"/>
                  </a:lnTo>
                  <a:lnTo>
                    <a:pt x="0" y="3062036"/>
                  </a:lnTo>
                  <a:lnTo>
                    <a:pt x="11429" y="306203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9" name="object 659" descr=""/>
            <p:cNvSpPr/>
            <p:nvPr/>
          </p:nvSpPr>
          <p:spPr>
            <a:xfrm>
              <a:off x="5225775" y="2716861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0" name="object 660" descr=""/>
            <p:cNvSpPr/>
            <p:nvPr/>
          </p:nvSpPr>
          <p:spPr>
            <a:xfrm>
              <a:off x="5225775" y="1951352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1" name="object 661" descr=""/>
            <p:cNvSpPr/>
            <p:nvPr/>
          </p:nvSpPr>
          <p:spPr>
            <a:xfrm>
              <a:off x="5225775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2" name="object 662" descr=""/>
            <p:cNvSpPr/>
            <p:nvPr/>
          </p:nvSpPr>
          <p:spPr>
            <a:xfrm>
              <a:off x="5225775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3" name="object 663" descr=""/>
            <p:cNvSpPr/>
            <p:nvPr/>
          </p:nvSpPr>
          <p:spPr>
            <a:xfrm>
              <a:off x="5225775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4" name="object 664" descr=""/>
            <p:cNvSpPr/>
            <p:nvPr/>
          </p:nvSpPr>
          <p:spPr>
            <a:xfrm>
              <a:off x="5238408" y="3482370"/>
              <a:ext cx="11430" cy="2488565"/>
            </a:xfrm>
            <a:custGeom>
              <a:avLst/>
              <a:gdLst/>
              <a:ahLst/>
              <a:cxnLst/>
              <a:rect l="l" t="t" r="r" b="b"/>
              <a:pathLst>
                <a:path w="11429" h="2488565">
                  <a:moveTo>
                    <a:pt x="11429" y="0"/>
                  </a:moveTo>
                  <a:lnTo>
                    <a:pt x="0" y="0"/>
                  </a:lnTo>
                  <a:lnTo>
                    <a:pt x="0" y="2487979"/>
                  </a:lnTo>
                  <a:lnTo>
                    <a:pt x="11429" y="24879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5" name="object 665" descr=""/>
            <p:cNvSpPr/>
            <p:nvPr/>
          </p:nvSpPr>
          <p:spPr>
            <a:xfrm>
              <a:off x="5238408" y="2525408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79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6" name="object 666" descr=""/>
            <p:cNvSpPr/>
            <p:nvPr/>
          </p:nvSpPr>
          <p:spPr>
            <a:xfrm>
              <a:off x="5238408" y="2142804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7" name="object 667" descr=""/>
            <p:cNvSpPr/>
            <p:nvPr/>
          </p:nvSpPr>
          <p:spPr>
            <a:xfrm>
              <a:off x="5238408" y="1760050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8" name="object 668" descr=""/>
            <p:cNvSpPr/>
            <p:nvPr/>
          </p:nvSpPr>
          <p:spPr>
            <a:xfrm>
              <a:off x="5238408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9" name="object 669" descr=""/>
            <p:cNvSpPr/>
            <p:nvPr/>
          </p:nvSpPr>
          <p:spPr>
            <a:xfrm>
              <a:off x="5238408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0" name="object 670" descr=""/>
            <p:cNvSpPr/>
            <p:nvPr/>
          </p:nvSpPr>
          <p:spPr>
            <a:xfrm>
              <a:off x="5251042" y="3099615"/>
              <a:ext cx="11430" cy="2870835"/>
            </a:xfrm>
            <a:custGeom>
              <a:avLst/>
              <a:gdLst/>
              <a:ahLst/>
              <a:cxnLst/>
              <a:rect l="l" t="t" r="r" b="b"/>
              <a:pathLst>
                <a:path w="11429" h="2870835">
                  <a:moveTo>
                    <a:pt x="11429" y="0"/>
                  </a:moveTo>
                  <a:lnTo>
                    <a:pt x="0" y="0"/>
                  </a:lnTo>
                  <a:lnTo>
                    <a:pt x="0" y="2870734"/>
                  </a:lnTo>
                  <a:lnTo>
                    <a:pt x="11429" y="287073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1" name="object 671" descr=""/>
            <p:cNvSpPr/>
            <p:nvPr/>
          </p:nvSpPr>
          <p:spPr>
            <a:xfrm>
              <a:off x="5251042" y="2716860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2" name="object 672" descr=""/>
            <p:cNvSpPr/>
            <p:nvPr/>
          </p:nvSpPr>
          <p:spPr>
            <a:xfrm>
              <a:off x="5251042" y="1951352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3" name="object 673" descr=""/>
            <p:cNvSpPr/>
            <p:nvPr/>
          </p:nvSpPr>
          <p:spPr>
            <a:xfrm>
              <a:off x="5251042" y="1568597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4" name="object 674" descr=""/>
            <p:cNvSpPr/>
            <p:nvPr/>
          </p:nvSpPr>
          <p:spPr>
            <a:xfrm>
              <a:off x="5251042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5" name="object 675" descr=""/>
            <p:cNvSpPr/>
            <p:nvPr/>
          </p:nvSpPr>
          <p:spPr>
            <a:xfrm>
              <a:off x="5263674" y="3482370"/>
              <a:ext cx="11430" cy="2488565"/>
            </a:xfrm>
            <a:custGeom>
              <a:avLst/>
              <a:gdLst/>
              <a:ahLst/>
              <a:cxnLst/>
              <a:rect l="l" t="t" r="r" b="b"/>
              <a:pathLst>
                <a:path w="11429" h="2488565">
                  <a:moveTo>
                    <a:pt x="11429" y="0"/>
                  </a:moveTo>
                  <a:lnTo>
                    <a:pt x="0" y="0"/>
                  </a:lnTo>
                  <a:lnTo>
                    <a:pt x="0" y="2487979"/>
                  </a:lnTo>
                  <a:lnTo>
                    <a:pt x="11429" y="24879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6" name="object 676" descr=""/>
            <p:cNvSpPr/>
            <p:nvPr/>
          </p:nvSpPr>
          <p:spPr>
            <a:xfrm>
              <a:off x="5263674" y="2908163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7" name="object 677" descr=""/>
            <p:cNvSpPr/>
            <p:nvPr/>
          </p:nvSpPr>
          <p:spPr>
            <a:xfrm>
              <a:off x="5263674" y="1951352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80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8" name="object 678" descr=""/>
            <p:cNvSpPr/>
            <p:nvPr/>
          </p:nvSpPr>
          <p:spPr>
            <a:xfrm>
              <a:off x="5263674" y="1568597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9" name="object 679" descr=""/>
            <p:cNvSpPr/>
            <p:nvPr/>
          </p:nvSpPr>
          <p:spPr>
            <a:xfrm>
              <a:off x="5263674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0" name="object 680" descr=""/>
            <p:cNvSpPr/>
            <p:nvPr/>
          </p:nvSpPr>
          <p:spPr>
            <a:xfrm>
              <a:off x="5276307" y="3291067"/>
              <a:ext cx="11430" cy="2679700"/>
            </a:xfrm>
            <a:custGeom>
              <a:avLst/>
              <a:gdLst/>
              <a:ahLst/>
              <a:cxnLst/>
              <a:rect l="l" t="t" r="r" b="b"/>
              <a:pathLst>
                <a:path w="11429" h="2679700">
                  <a:moveTo>
                    <a:pt x="11429" y="0"/>
                  </a:moveTo>
                  <a:lnTo>
                    <a:pt x="0" y="0"/>
                  </a:lnTo>
                  <a:lnTo>
                    <a:pt x="0" y="2679282"/>
                  </a:lnTo>
                  <a:lnTo>
                    <a:pt x="11429" y="26792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1" name="object 681" descr=""/>
            <p:cNvSpPr/>
            <p:nvPr/>
          </p:nvSpPr>
          <p:spPr>
            <a:xfrm>
              <a:off x="5276307" y="2716860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2" name="object 682" descr=""/>
            <p:cNvSpPr/>
            <p:nvPr/>
          </p:nvSpPr>
          <p:spPr>
            <a:xfrm>
              <a:off x="5276307" y="1951352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3" name="object 683" descr=""/>
            <p:cNvSpPr/>
            <p:nvPr/>
          </p:nvSpPr>
          <p:spPr>
            <a:xfrm>
              <a:off x="5276307" y="1568597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4" name="object 684" descr=""/>
            <p:cNvSpPr/>
            <p:nvPr/>
          </p:nvSpPr>
          <p:spPr>
            <a:xfrm>
              <a:off x="5276307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5" name="object 685" descr=""/>
            <p:cNvSpPr/>
            <p:nvPr/>
          </p:nvSpPr>
          <p:spPr>
            <a:xfrm>
              <a:off x="5288941" y="3865124"/>
              <a:ext cx="11430" cy="2105660"/>
            </a:xfrm>
            <a:custGeom>
              <a:avLst/>
              <a:gdLst/>
              <a:ahLst/>
              <a:cxnLst/>
              <a:rect l="l" t="t" r="r" b="b"/>
              <a:pathLst>
                <a:path w="11429" h="2105660">
                  <a:moveTo>
                    <a:pt x="11429" y="0"/>
                  </a:moveTo>
                  <a:lnTo>
                    <a:pt x="0" y="0"/>
                  </a:lnTo>
                  <a:lnTo>
                    <a:pt x="0" y="2105225"/>
                  </a:lnTo>
                  <a:lnTo>
                    <a:pt x="11429" y="210522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6" name="object 686" descr=""/>
            <p:cNvSpPr/>
            <p:nvPr/>
          </p:nvSpPr>
          <p:spPr>
            <a:xfrm>
              <a:off x="5288941" y="3290917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7" name="object 687" descr=""/>
            <p:cNvSpPr/>
            <p:nvPr/>
          </p:nvSpPr>
          <p:spPr>
            <a:xfrm>
              <a:off x="5288941" y="1951351"/>
              <a:ext cx="11430" cy="1339850"/>
            </a:xfrm>
            <a:custGeom>
              <a:avLst/>
              <a:gdLst/>
              <a:ahLst/>
              <a:cxnLst/>
              <a:rect l="l" t="t" r="r" b="b"/>
              <a:pathLst>
                <a:path w="11429" h="1339850">
                  <a:moveTo>
                    <a:pt x="11429" y="0"/>
                  </a:moveTo>
                  <a:lnTo>
                    <a:pt x="0" y="0"/>
                  </a:lnTo>
                  <a:lnTo>
                    <a:pt x="0" y="1339716"/>
                  </a:lnTo>
                  <a:lnTo>
                    <a:pt x="11429" y="133971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8" name="object 688" descr=""/>
            <p:cNvSpPr/>
            <p:nvPr/>
          </p:nvSpPr>
          <p:spPr>
            <a:xfrm>
              <a:off x="5288941" y="1568597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9" name="object 689" descr=""/>
            <p:cNvSpPr/>
            <p:nvPr/>
          </p:nvSpPr>
          <p:spPr>
            <a:xfrm>
              <a:off x="5288941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0" name="object 690" descr=""/>
            <p:cNvSpPr/>
            <p:nvPr/>
          </p:nvSpPr>
          <p:spPr>
            <a:xfrm>
              <a:off x="5301574" y="3673822"/>
              <a:ext cx="11430" cy="2296795"/>
            </a:xfrm>
            <a:custGeom>
              <a:avLst/>
              <a:gdLst/>
              <a:ahLst/>
              <a:cxnLst/>
              <a:rect l="l" t="t" r="r" b="b"/>
              <a:pathLst>
                <a:path w="11429" h="2296795">
                  <a:moveTo>
                    <a:pt x="11429" y="0"/>
                  </a:moveTo>
                  <a:lnTo>
                    <a:pt x="0" y="0"/>
                  </a:lnTo>
                  <a:lnTo>
                    <a:pt x="0" y="2296527"/>
                  </a:lnTo>
                  <a:lnTo>
                    <a:pt x="11429" y="22965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1" name="object 691" descr=""/>
            <p:cNvSpPr/>
            <p:nvPr/>
          </p:nvSpPr>
          <p:spPr>
            <a:xfrm>
              <a:off x="5301574" y="3291068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4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2" name="object 692" descr=""/>
            <p:cNvSpPr/>
            <p:nvPr/>
          </p:nvSpPr>
          <p:spPr>
            <a:xfrm>
              <a:off x="5301574" y="1951351"/>
              <a:ext cx="11430" cy="1339850"/>
            </a:xfrm>
            <a:custGeom>
              <a:avLst/>
              <a:gdLst/>
              <a:ahLst/>
              <a:cxnLst/>
              <a:rect l="l" t="t" r="r" b="b"/>
              <a:pathLst>
                <a:path w="11429" h="1339850">
                  <a:moveTo>
                    <a:pt x="11429" y="0"/>
                  </a:moveTo>
                  <a:lnTo>
                    <a:pt x="0" y="0"/>
                  </a:lnTo>
                  <a:lnTo>
                    <a:pt x="0" y="1339716"/>
                  </a:lnTo>
                  <a:lnTo>
                    <a:pt x="11429" y="133971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3" name="object 693" descr=""/>
            <p:cNvSpPr/>
            <p:nvPr/>
          </p:nvSpPr>
          <p:spPr>
            <a:xfrm>
              <a:off x="5301574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4" name="object 694" descr=""/>
            <p:cNvSpPr/>
            <p:nvPr/>
          </p:nvSpPr>
          <p:spPr>
            <a:xfrm>
              <a:off x="5301574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5" name="object 695" descr=""/>
            <p:cNvSpPr/>
            <p:nvPr/>
          </p:nvSpPr>
          <p:spPr>
            <a:xfrm>
              <a:off x="5301574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6" name="object 696" descr=""/>
            <p:cNvSpPr/>
            <p:nvPr/>
          </p:nvSpPr>
          <p:spPr>
            <a:xfrm>
              <a:off x="5314207" y="3291067"/>
              <a:ext cx="11430" cy="2679700"/>
            </a:xfrm>
            <a:custGeom>
              <a:avLst/>
              <a:gdLst/>
              <a:ahLst/>
              <a:cxnLst/>
              <a:rect l="l" t="t" r="r" b="b"/>
              <a:pathLst>
                <a:path w="11429" h="2679700">
                  <a:moveTo>
                    <a:pt x="11429" y="0"/>
                  </a:moveTo>
                  <a:lnTo>
                    <a:pt x="0" y="0"/>
                  </a:lnTo>
                  <a:lnTo>
                    <a:pt x="0" y="2679282"/>
                  </a:lnTo>
                  <a:lnTo>
                    <a:pt x="11429" y="26792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7" name="object 697" descr=""/>
            <p:cNvSpPr/>
            <p:nvPr/>
          </p:nvSpPr>
          <p:spPr>
            <a:xfrm>
              <a:off x="5314207" y="2525558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8" name="object 698" descr=""/>
            <p:cNvSpPr/>
            <p:nvPr/>
          </p:nvSpPr>
          <p:spPr>
            <a:xfrm>
              <a:off x="5314207" y="2142804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9" name="object 699" descr=""/>
            <p:cNvSpPr/>
            <p:nvPr/>
          </p:nvSpPr>
          <p:spPr>
            <a:xfrm>
              <a:off x="5314207" y="1568597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0" name="object 700" descr=""/>
            <p:cNvSpPr/>
            <p:nvPr/>
          </p:nvSpPr>
          <p:spPr>
            <a:xfrm>
              <a:off x="5314207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1" name="object 701" descr=""/>
            <p:cNvSpPr/>
            <p:nvPr/>
          </p:nvSpPr>
          <p:spPr>
            <a:xfrm>
              <a:off x="5326840" y="3673822"/>
              <a:ext cx="11430" cy="2296795"/>
            </a:xfrm>
            <a:custGeom>
              <a:avLst/>
              <a:gdLst/>
              <a:ahLst/>
              <a:cxnLst/>
              <a:rect l="l" t="t" r="r" b="b"/>
              <a:pathLst>
                <a:path w="11429" h="2296795">
                  <a:moveTo>
                    <a:pt x="11429" y="0"/>
                  </a:moveTo>
                  <a:lnTo>
                    <a:pt x="0" y="0"/>
                  </a:lnTo>
                  <a:lnTo>
                    <a:pt x="0" y="2296527"/>
                  </a:lnTo>
                  <a:lnTo>
                    <a:pt x="11429" y="22965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2" name="object 702" descr=""/>
            <p:cNvSpPr/>
            <p:nvPr/>
          </p:nvSpPr>
          <p:spPr>
            <a:xfrm>
              <a:off x="5326840" y="2908313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3" name="object 703" descr=""/>
            <p:cNvSpPr/>
            <p:nvPr/>
          </p:nvSpPr>
          <p:spPr>
            <a:xfrm>
              <a:off x="5326840" y="2142804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4" name="object 704" descr=""/>
            <p:cNvSpPr/>
            <p:nvPr/>
          </p:nvSpPr>
          <p:spPr>
            <a:xfrm>
              <a:off x="5326840" y="1951352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5" name="object 705" descr=""/>
            <p:cNvSpPr/>
            <p:nvPr/>
          </p:nvSpPr>
          <p:spPr>
            <a:xfrm>
              <a:off x="5326840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6" name="object 706" descr=""/>
            <p:cNvSpPr/>
            <p:nvPr/>
          </p:nvSpPr>
          <p:spPr>
            <a:xfrm>
              <a:off x="5326840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7" name="object 707" descr=""/>
            <p:cNvSpPr/>
            <p:nvPr/>
          </p:nvSpPr>
          <p:spPr>
            <a:xfrm>
              <a:off x="5326840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8" name="object 708" descr=""/>
            <p:cNvSpPr/>
            <p:nvPr/>
          </p:nvSpPr>
          <p:spPr>
            <a:xfrm>
              <a:off x="5339473" y="3482370"/>
              <a:ext cx="11430" cy="2488565"/>
            </a:xfrm>
            <a:custGeom>
              <a:avLst/>
              <a:gdLst/>
              <a:ahLst/>
              <a:cxnLst/>
              <a:rect l="l" t="t" r="r" b="b"/>
              <a:pathLst>
                <a:path w="11429" h="2488565">
                  <a:moveTo>
                    <a:pt x="11429" y="0"/>
                  </a:moveTo>
                  <a:lnTo>
                    <a:pt x="0" y="0"/>
                  </a:lnTo>
                  <a:lnTo>
                    <a:pt x="0" y="2487979"/>
                  </a:lnTo>
                  <a:lnTo>
                    <a:pt x="11429" y="24879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9" name="object 709" descr=""/>
            <p:cNvSpPr/>
            <p:nvPr/>
          </p:nvSpPr>
          <p:spPr>
            <a:xfrm>
              <a:off x="5339473" y="2525408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79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0" name="object 710" descr=""/>
            <p:cNvSpPr/>
            <p:nvPr/>
          </p:nvSpPr>
          <p:spPr>
            <a:xfrm>
              <a:off x="5339473" y="1951351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1" name="object 711" descr=""/>
            <p:cNvSpPr/>
            <p:nvPr/>
          </p:nvSpPr>
          <p:spPr>
            <a:xfrm>
              <a:off x="5339473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2" name="object 712" descr=""/>
            <p:cNvSpPr/>
            <p:nvPr/>
          </p:nvSpPr>
          <p:spPr>
            <a:xfrm>
              <a:off x="5339473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3" name="object 713" descr=""/>
            <p:cNvSpPr/>
            <p:nvPr/>
          </p:nvSpPr>
          <p:spPr>
            <a:xfrm>
              <a:off x="5339473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4" name="object 714" descr=""/>
            <p:cNvSpPr/>
            <p:nvPr/>
          </p:nvSpPr>
          <p:spPr>
            <a:xfrm>
              <a:off x="5352107" y="4056576"/>
              <a:ext cx="11430" cy="1913889"/>
            </a:xfrm>
            <a:custGeom>
              <a:avLst/>
              <a:gdLst/>
              <a:ahLst/>
              <a:cxnLst/>
              <a:rect l="l" t="t" r="r" b="b"/>
              <a:pathLst>
                <a:path w="11429" h="1913889">
                  <a:moveTo>
                    <a:pt x="11429" y="0"/>
                  </a:moveTo>
                  <a:lnTo>
                    <a:pt x="0" y="0"/>
                  </a:lnTo>
                  <a:lnTo>
                    <a:pt x="0" y="1913773"/>
                  </a:lnTo>
                  <a:lnTo>
                    <a:pt x="11429" y="191377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5" name="object 715" descr=""/>
            <p:cNvSpPr/>
            <p:nvPr/>
          </p:nvSpPr>
          <p:spPr>
            <a:xfrm>
              <a:off x="5352107" y="2525558"/>
              <a:ext cx="11430" cy="1531620"/>
            </a:xfrm>
            <a:custGeom>
              <a:avLst/>
              <a:gdLst/>
              <a:ahLst/>
              <a:cxnLst/>
              <a:rect l="l" t="t" r="r" b="b"/>
              <a:pathLst>
                <a:path w="11429" h="1531620">
                  <a:moveTo>
                    <a:pt x="11429" y="0"/>
                  </a:moveTo>
                  <a:lnTo>
                    <a:pt x="0" y="0"/>
                  </a:lnTo>
                  <a:lnTo>
                    <a:pt x="0" y="1531018"/>
                  </a:lnTo>
                  <a:lnTo>
                    <a:pt x="11429" y="153101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6" name="object 716" descr=""/>
            <p:cNvSpPr/>
            <p:nvPr/>
          </p:nvSpPr>
          <p:spPr>
            <a:xfrm>
              <a:off x="5352107" y="1951351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7" name="object 717" descr=""/>
            <p:cNvSpPr/>
            <p:nvPr/>
          </p:nvSpPr>
          <p:spPr>
            <a:xfrm>
              <a:off x="5352107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8" name="object 718" descr=""/>
            <p:cNvSpPr/>
            <p:nvPr/>
          </p:nvSpPr>
          <p:spPr>
            <a:xfrm>
              <a:off x="5352107" y="1377295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9" name="object 719" descr=""/>
            <p:cNvSpPr/>
            <p:nvPr/>
          </p:nvSpPr>
          <p:spPr>
            <a:xfrm>
              <a:off x="5364890" y="3673822"/>
              <a:ext cx="11430" cy="2296795"/>
            </a:xfrm>
            <a:custGeom>
              <a:avLst/>
              <a:gdLst/>
              <a:ahLst/>
              <a:cxnLst/>
              <a:rect l="l" t="t" r="r" b="b"/>
              <a:pathLst>
                <a:path w="11429" h="2296795">
                  <a:moveTo>
                    <a:pt x="11429" y="0"/>
                  </a:moveTo>
                  <a:lnTo>
                    <a:pt x="0" y="0"/>
                  </a:lnTo>
                  <a:lnTo>
                    <a:pt x="0" y="2296527"/>
                  </a:lnTo>
                  <a:lnTo>
                    <a:pt x="11429" y="22965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0" name="object 720" descr=""/>
            <p:cNvSpPr/>
            <p:nvPr/>
          </p:nvSpPr>
          <p:spPr>
            <a:xfrm>
              <a:off x="5364890" y="2716861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79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1" name="object 721" descr=""/>
            <p:cNvSpPr/>
            <p:nvPr/>
          </p:nvSpPr>
          <p:spPr>
            <a:xfrm>
              <a:off x="5364890" y="1951352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2" name="object 722" descr=""/>
            <p:cNvSpPr/>
            <p:nvPr/>
          </p:nvSpPr>
          <p:spPr>
            <a:xfrm>
              <a:off x="5364890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3" name="object 723" descr=""/>
            <p:cNvSpPr/>
            <p:nvPr/>
          </p:nvSpPr>
          <p:spPr>
            <a:xfrm>
              <a:off x="5364890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4" name="object 724" descr=""/>
            <p:cNvSpPr/>
            <p:nvPr/>
          </p:nvSpPr>
          <p:spPr>
            <a:xfrm>
              <a:off x="5364890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5" name="object 725" descr=""/>
            <p:cNvSpPr/>
            <p:nvPr/>
          </p:nvSpPr>
          <p:spPr>
            <a:xfrm>
              <a:off x="5377524" y="3482370"/>
              <a:ext cx="11430" cy="2488565"/>
            </a:xfrm>
            <a:custGeom>
              <a:avLst/>
              <a:gdLst/>
              <a:ahLst/>
              <a:cxnLst/>
              <a:rect l="l" t="t" r="r" b="b"/>
              <a:pathLst>
                <a:path w="11429" h="2488565">
                  <a:moveTo>
                    <a:pt x="11429" y="0"/>
                  </a:moveTo>
                  <a:lnTo>
                    <a:pt x="0" y="0"/>
                  </a:lnTo>
                  <a:lnTo>
                    <a:pt x="0" y="2487979"/>
                  </a:lnTo>
                  <a:lnTo>
                    <a:pt x="11429" y="24879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6" name="object 726" descr=""/>
            <p:cNvSpPr/>
            <p:nvPr/>
          </p:nvSpPr>
          <p:spPr>
            <a:xfrm>
              <a:off x="5377524" y="2716861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7" name="object 727" descr=""/>
            <p:cNvSpPr/>
            <p:nvPr/>
          </p:nvSpPr>
          <p:spPr>
            <a:xfrm>
              <a:off x="5377524" y="1951352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8" name="object 728" descr=""/>
            <p:cNvSpPr/>
            <p:nvPr/>
          </p:nvSpPr>
          <p:spPr>
            <a:xfrm>
              <a:off x="5377524" y="1568597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9" name="object 729" descr=""/>
            <p:cNvSpPr/>
            <p:nvPr/>
          </p:nvSpPr>
          <p:spPr>
            <a:xfrm>
              <a:off x="5377524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0" name="object 730" descr=""/>
            <p:cNvSpPr/>
            <p:nvPr/>
          </p:nvSpPr>
          <p:spPr>
            <a:xfrm>
              <a:off x="5390156" y="3482370"/>
              <a:ext cx="11430" cy="2488565"/>
            </a:xfrm>
            <a:custGeom>
              <a:avLst/>
              <a:gdLst/>
              <a:ahLst/>
              <a:cxnLst/>
              <a:rect l="l" t="t" r="r" b="b"/>
              <a:pathLst>
                <a:path w="11429" h="2488565">
                  <a:moveTo>
                    <a:pt x="11429" y="0"/>
                  </a:moveTo>
                  <a:lnTo>
                    <a:pt x="0" y="0"/>
                  </a:lnTo>
                  <a:lnTo>
                    <a:pt x="0" y="2487979"/>
                  </a:lnTo>
                  <a:lnTo>
                    <a:pt x="11429" y="24879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1" name="object 731" descr=""/>
            <p:cNvSpPr/>
            <p:nvPr/>
          </p:nvSpPr>
          <p:spPr>
            <a:xfrm>
              <a:off x="5390156" y="2334106"/>
              <a:ext cx="11430" cy="1148715"/>
            </a:xfrm>
            <a:custGeom>
              <a:avLst/>
              <a:gdLst/>
              <a:ahLst/>
              <a:cxnLst/>
              <a:rect l="l" t="t" r="r" b="b"/>
              <a:pathLst>
                <a:path w="11429" h="1148714">
                  <a:moveTo>
                    <a:pt x="11429" y="0"/>
                  </a:moveTo>
                  <a:lnTo>
                    <a:pt x="0" y="0"/>
                  </a:lnTo>
                  <a:lnTo>
                    <a:pt x="0" y="1148263"/>
                  </a:lnTo>
                  <a:lnTo>
                    <a:pt x="11429" y="11482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2" name="object 732" descr=""/>
            <p:cNvSpPr/>
            <p:nvPr/>
          </p:nvSpPr>
          <p:spPr>
            <a:xfrm>
              <a:off x="5390156" y="2142653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3" name="object 733" descr=""/>
            <p:cNvSpPr/>
            <p:nvPr/>
          </p:nvSpPr>
          <p:spPr>
            <a:xfrm>
              <a:off x="5390156" y="1760050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4" name="object 734" descr=""/>
            <p:cNvSpPr/>
            <p:nvPr/>
          </p:nvSpPr>
          <p:spPr>
            <a:xfrm>
              <a:off x="5390156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5" name="object 735" descr=""/>
            <p:cNvSpPr/>
            <p:nvPr/>
          </p:nvSpPr>
          <p:spPr>
            <a:xfrm>
              <a:off x="5390156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6" name="object 736" descr=""/>
            <p:cNvSpPr/>
            <p:nvPr/>
          </p:nvSpPr>
          <p:spPr>
            <a:xfrm>
              <a:off x="5402789" y="3291067"/>
              <a:ext cx="11430" cy="2679700"/>
            </a:xfrm>
            <a:custGeom>
              <a:avLst/>
              <a:gdLst/>
              <a:ahLst/>
              <a:cxnLst/>
              <a:rect l="l" t="t" r="r" b="b"/>
              <a:pathLst>
                <a:path w="11429" h="2679700">
                  <a:moveTo>
                    <a:pt x="11429" y="0"/>
                  </a:moveTo>
                  <a:lnTo>
                    <a:pt x="0" y="0"/>
                  </a:lnTo>
                  <a:lnTo>
                    <a:pt x="0" y="2679282"/>
                  </a:lnTo>
                  <a:lnTo>
                    <a:pt x="11429" y="26792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7" name="object 737" descr=""/>
            <p:cNvSpPr/>
            <p:nvPr/>
          </p:nvSpPr>
          <p:spPr>
            <a:xfrm>
              <a:off x="5402789" y="2908313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4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8" name="object 738" descr=""/>
            <p:cNvSpPr/>
            <p:nvPr/>
          </p:nvSpPr>
          <p:spPr>
            <a:xfrm>
              <a:off x="5402789" y="2716861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9" name="object 739" descr=""/>
            <p:cNvSpPr/>
            <p:nvPr/>
          </p:nvSpPr>
          <p:spPr>
            <a:xfrm>
              <a:off x="5402789" y="1951352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0" name="object 740" descr=""/>
            <p:cNvSpPr/>
            <p:nvPr/>
          </p:nvSpPr>
          <p:spPr>
            <a:xfrm>
              <a:off x="5402789" y="1568597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1" name="object 741" descr=""/>
            <p:cNvSpPr/>
            <p:nvPr/>
          </p:nvSpPr>
          <p:spPr>
            <a:xfrm>
              <a:off x="5402789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2" name="object 742" descr=""/>
            <p:cNvSpPr/>
            <p:nvPr/>
          </p:nvSpPr>
          <p:spPr>
            <a:xfrm>
              <a:off x="5415423" y="3673822"/>
              <a:ext cx="11430" cy="2296795"/>
            </a:xfrm>
            <a:custGeom>
              <a:avLst/>
              <a:gdLst/>
              <a:ahLst/>
              <a:cxnLst/>
              <a:rect l="l" t="t" r="r" b="b"/>
              <a:pathLst>
                <a:path w="11429" h="2296795">
                  <a:moveTo>
                    <a:pt x="11429" y="0"/>
                  </a:moveTo>
                  <a:lnTo>
                    <a:pt x="0" y="0"/>
                  </a:lnTo>
                  <a:lnTo>
                    <a:pt x="0" y="2296527"/>
                  </a:lnTo>
                  <a:lnTo>
                    <a:pt x="11429" y="22965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3" name="object 743" descr=""/>
            <p:cNvSpPr/>
            <p:nvPr/>
          </p:nvSpPr>
          <p:spPr>
            <a:xfrm>
              <a:off x="5415423" y="2334106"/>
              <a:ext cx="11430" cy="1339850"/>
            </a:xfrm>
            <a:custGeom>
              <a:avLst/>
              <a:gdLst/>
              <a:ahLst/>
              <a:cxnLst/>
              <a:rect l="l" t="t" r="r" b="b"/>
              <a:pathLst>
                <a:path w="11429" h="1339850">
                  <a:moveTo>
                    <a:pt x="11429" y="0"/>
                  </a:moveTo>
                  <a:lnTo>
                    <a:pt x="0" y="0"/>
                  </a:lnTo>
                  <a:lnTo>
                    <a:pt x="0" y="1339716"/>
                  </a:lnTo>
                  <a:lnTo>
                    <a:pt x="11429" y="133971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4" name="object 744" descr=""/>
            <p:cNvSpPr/>
            <p:nvPr/>
          </p:nvSpPr>
          <p:spPr>
            <a:xfrm>
              <a:off x="5415423" y="1951351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5" name="object 745" descr=""/>
            <p:cNvSpPr/>
            <p:nvPr/>
          </p:nvSpPr>
          <p:spPr>
            <a:xfrm>
              <a:off x="5415423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6" name="object 746" descr=""/>
            <p:cNvSpPr/>
            <p:nvPr/>
          </p:nvSpPr>
          <p:spPr>
            <a:xfrm>
              <a:off x="5415423" y="1377295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7" name="object 747" descr=""/>
            <p:cNvSpPr/>
            <p:nvPr/>
          </p:nvSpPr>
          <p:spPr>
            <a:xfrm>
              <a:off x="5428056" y="3099615"/>
              <a:ext cx="11430" cy="2870835"/>
            </a:xfrm>
            <a:custGeom>
              <a:avLst/>
              <a:gdLst/>
              <a:ahLst/>
              <a:cxnLst/>
              <a:rect l="l" t="t" r="r" b="b"/>
              <a:pathLst>
                <a:path w="11429" h="2870835">
                  <a:moveTo>
                    <a:pt x="11429" y="0"/>
                  </a:moveTo>
                  <a:lnTo>
                    <a:pt x="0" y="0"/>
                  </a:lnTo>
                  <a:lnTo>
                    <a:pt x="0" y="2870734"/>
                  </a:lnTo>
                  <a:lnTo>
                    <a:pt x="11429" y="287073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8" name="object 748" descr=""/>
            <p:cNvSpPr/>
            <p:nvPr/>
          </p:nvSpPr>
          <p:spPr>
            <a:xfrm>
              <a:off x="5428056" y="2334106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9" name="object 749" descr=""/>
            <p:cNvSpPr/>
            <p:nvPr/>
          </p:nvSpPr>
          <p:spPr>
            <a:xfrm>
              <a:off x="5428056" y="1759899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0" name="object 750" descr=""/>
            <p:cNvSpPr/>
            <p:nvPr/>
          </p:nvSpPr>
          <p:spPr>
            <a:xfrm>
              <a:off x="5428056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1" name="object 751" descr=""/>
            <p:cNvSpPr/>
            <p:nvPr/>
          </p:nvSpPr>
          <p:spPr>
            <a:xfrm>
              <a:off x="5428056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2" name="object 752" descr=""/>
            <p:cNvSpPr/>
            <p:nvPr/>
          </p:nvSpPr>
          <p:spPr>
            <a:xfrm>
              <a:off x="5440688" y="3673822"/>
              <a:ext cx="11430" cy="2296795"/>
            </a:xfrm>
            <a:custGeom>
              <a:avLst/>
              <a:gdLst/>
              <a:ahLst/>
              <a:cxnLst/>
              <a:rect l="l" t="t" r="r" b="b"/>
              <a:pathLst>
                <a:path w="11429" h="2296795">
                  <a:moveTo>
                    <a:pt x="11429" y="0"/>
                  </a:moveTo>
                  <a:lnTo>
                    <a:pt x="0" y="0"/>
                  </a:lnTo>
                  <a:lnTo>
                    <a:pt x="0" y="2296527"/>
                  </a:lnTo>
                  <a:lnTo>
                    <a:pt x="11429" y="22965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3" name="object 753" descr=""/>
            <p:cNvSpPr/>
            <p:nvPr/>
          </p:nvSpPr>
          <p:spPr>
            <a:xfrm>
              <a:off x="5440688" y="2525559"/>
              <a:ext cx="11430" cy="1148715"/>
            </a:xfrm>
            <a:custGeom>
              <a:avLst/>
              <a:gdLst/>
              <a:ahLst/>
              <a:cxnLst/>
              <a:rect l="l" t="t" r="r" b="b"/>
              <a:pathLst>
                <a:path w="11429" h="1148714">
                  <a:moveTo>
                    <a:pt x="11429" y="0"/>
                  </a:moveTo>
                  <a:lnTo>
                    <a:pt x="0" y="0"/>
                  </a:lnTo>
                  <a:lnTo>
                    <a:pt x="0" y="1148263"/>
                  </a:lnTo>
                  <a:lnTo>
                    <a:pt x="11429" y="11482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4" name="object 754" descr=""/>
            <p:cNvSpPr/>
            <p:nvPr/>
          </p:nvSpPr>
          <p:spPr>
            <a:xfrm>
              <a:off x="5440688" y="1760049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5" name="object 755" descr=""/>
            <p:cNvSpPr/>
            <p:nvPr/>
          </p:nvSpPr>
          <p:spPr>
            <a:xfrm>
              <a:off x="5440688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6" name="object 756" descr=""/>
            <p:cNvSpPr/>
            <p:nvPr/>
          </p:nvSpPr>
          <p:spPr>
            <a:xfrm>
              <a:off x="5440688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7" name="object 757" descr=""/>
            <p:cNvSpPr/>
            <p:nvPr/>
          </p:nvSpPr>
          <p:spPr>
            <a:xfrm>
              <a:off x="5453322" y="3482370"/>
              <a:ext cx="11430" cy="2488565"/>
            </a:xfrm>
            <a:custGeom>
              <a:avLst/>
              <a:gdLst/>
              <a:ahLst/>
              <a:cxnLst/>
              <a:rect l="l" t="t" r="r" b="b"/>
              <a:pathLst>
                <a:path w="11429" h="2488565">
                  <a:moveTo>
                    <a:pt x="11429" y="0"/>
                  </a:moveTo>
                  <a:lnTo>
                    <a:pt x="0" y="0"/>
                  </a:lnTo>
                  <a:lnTo>
                    <a:pt x="0" y="2487979"/>
                  </a:lnTo>
                  <a:lnTo>
                    <a:pt x="11429" y="24879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8" name="object 758" descr=""/>
            <p:cNvSpPr/>
            <p:nvPr/>
          </p:nvSpPr>
          <p:spPr>
            <a:xfrm>
              <a:off x="5453322" y="2716861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9" name="object 759" descr=""/>
            <p:cNvSpPr/>
            <p:nvPr/>
          </p:nvSpPr>
          <p:spPr>
            <a:xfrm>
              <a:off x="5453322" y="2334106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0" name="object 760" descr=""/>
            <p:cNvSpPr/>
            <p:nvPr/>
          </p:nvSpPr>
          <p:spPr>
            <a:xfrm>
              <a:off x="5453322" y="1759899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1" name="object 761" descr=""/>
            <p:cNvSpPr/>
            <p:nvPr/>
          </p:nvSpPr>
          <p:spPr>
            <a:xfrm>
              <a:off x="5453322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2" name="object 762" descr=""/>
            <p:cNvSpPr/>
            <p:nvPr/>
          </p:nvSpPr>
          <p:spPr>
            <a:xfrm>
              <a:off x="5453322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3" name="object 763" descr=""/>
            <p:cNvSpPr/>
            <p:nvPr/>
          </p:nvSpPr>
          <p:spPr>
            <a:xfrm>
              <a:off x="5465955" y="3865124"/>
              <a:ext cx="11430" cy="2105660"/>
            </a:xfrm>
            <a:custGeom>
              <a:avLst/>
              <a:gdLst/>
              <a:ahLst/>
              <a:cxnLst/>
              <a:rect l="l" t="t" r="r" b="b"/>
              <a:pathLst>
                <a:path w="11429" h="2105660">
                  <a:moveTo>
                    <a:pt x="11429" y="0"/>
                  </a:moveTo>
                  <a:lnTo>
                    <a:pt x="0" y="0"/>
                  </a:lnTo>
                  <a:lnTo>
                    <a:pt x="0" y="2105225"/>
                  </a:lnTo>
                  <a:lnTo>
                    <a:pt x="11429" y="210522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4" name="object 764" descr=""/>
            <p:cNvSpPr/>
            <p:nvPr/>
          </p:nvSpPr>
          <p:spPr>
            <a:xfrm>
              <a:off x="5465955" y="3099615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5" name="object 765" descr=""/>
            <p:cNvSpPr/>
            <p:nvPr/>
          </p:nvSpPr>
          <p:spPr>
            <a:xfrm>
              <a:off x="5465955" y="2334106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6" name="object 766" descr=""/>
            <p:cNvSpPr/>
            <p:nvPr/>
          </p:nvSpPr>
          <p:spPr>
            <a:xfrm>
              <a:off x="5465955" y="1759899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7" name="object 767" descr=""/>
            <p:cNvSpPr/>
            <p:nvPr/>
          </p:nvSpPr>
          <p:spPr>
            <a:xfrm>
              <a:off x="5465955" y="1377295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8" name="object 768" descr=""/>
            <p:cNvSpPr/>
            <p:nvPr/>
          </p:nvSpPr>
          <p:spPr>
            <a:xfrm>
              <a:off x="5478588" y="3482370"/>
              <a:ext cx="11430" cy="2488565"/>
            </a:xfrm>
            <a:custGeom>
              <a:avLst/>
              <a:gdLst/>
              <a:ahLst/>
              <a:cxnLst/>
              <a:rect l="l" t="t" r="r" b="b"/>
              <a:pathLst>
                <a:path w="11429" h="2488565">
                  <a:moveTo>
                    <a:pt x="11429" y="0"/>
                  </a:moveTo>
                  <a:lnTo>
                    <a:pt x="0" y="0"/>
                  </a:lnTo>
                  <a:lnTo>
                    <a:pt x="0" y="2487979"/>
                  </a:lnTo>
                  <a:lnTo>
                    <a:pt x="11429" y="24879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9" name="object 769" descr=""/>
            <p:cNvSpPr/>
            <p:nvPr/>
          </p:nvSpPr>
          <p:spPr>
            <a:xfrm>
              <a:off x="5478588" y="2908163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0" name="object 770" descr=""/>
            <p:cNvSpPr/>
            <p:nvPr/>
          </p:nvSpPr>
          <p:spPr>
            <a:xfrm>
              <a:off x="5478588" y="2334106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1" name="object 771" descr=""/>
            <p:cNvSpPr/>
            <p:nvPr/>
          </p:nvSpPr>
          <p:spPr>
            <a:xfrm>
              <a:off x="5478588" y="2142653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2" name="object 772" descr=""/>
            <p:cNvSpPr/>
            <p:nvPr/>
          </p:nvSpPr>
          <p:spPr>
            <a:xfrm>
              <a:off x="5478588" y="1760050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3" name="object 773" descr=""/>
            <p:cNvSpPr/>
            <p:nvPr/>
          </p:nvSpPr>
          <p:spPr>
            <a:xfrm>
              <a:off x="5478588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4" name="object 774" descr=""/>
            <p:cNvSpPr/>
            <p:nvPr/>
          </p:nvSpPr>
          <p:spPr>
            <a:xfrm>
              <a:off x="5478588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5" name="object 775" descr=""/>
            <p:cNvSpPr/>
            <p:nvPr/>
          </p:nvSpPr>
          <p:spPr>
            <a:xfrm>
              <a:off x="5491222" y="3291067"/>
              <a:ext cx="11430" cy="2679700"/>
            </a:xfrm>
            <a:custGeom>
              <a:avLst/>
              <a:gdLst/>
              <a:ahLst/>
              <a:cxnLst/>
              <a:rect l="l" t="t" r="r" b="b"/>
              <a:pathLst>
                <a:path w="11429" h="2679700">
                  <a:moveTo>
                    <a:pt x="11429" y="0"/>
                  </a:moveTo>
                  <a:lnTo>
                    <a:pt x="0" y="0"/>
                  </a:lnTo>
                  <a:lnTo>
                    <a:pt x="0" y="2679282"/>
                  </a:lnTo>
                  <a:lnTo>
                    <a:pt x="11429" y="26792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6" name="object 776" descr=""/>
            <p:cNvSpPr/>
            <p:nvPr/>
          </p:nvSpPr>
          <p:spPr>
            <a:xfrm>
              <a:off x="5491222" y="2716860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7" name="object 777" descr=""/>
            <p:cNvSpPr/>
            <p:nvPr/>
          </p:nvSpPr>
          <p:spPr>
            <a:xfrm>
              <a:off x="5491222" y="1951352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8" name="object 778" descr=""/>
            <p:cNvSpPr/>
            <p:nvPr/>
          </p:nvSpPr>
          <p:spPr>
            <a:xfrm>
              <a:off x="5491222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9" name="object 779" descr=""/>
            <p:cNvSpPr/>
            <p:nvPr/>
          </p:nvSpPr>
          <p:spPr>
            <a:xfrm>
              <a:off x="5491222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0" name="object 780" descr=""/>
            <p:cNvSpPr/>
            <p:nvPr/>
          </p:nvSpPr>
          <p:spPr>
            <a:xfrm>
              <a:off x="5491222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1" name="object 781" descr=""/>
            <p:cNvSpPr/>
            <p:nvPr/>
          </p:nvSpPr>
          <p:spPr>
            <a:xfrm>
              <a:off x="5503854" y="3482370"/>
              <a:ext cx="11430" cy="2488565"/>
            </a:xfrm>
            <a:custGeom>
              <a:avLst/>
              <a:gdLst/>
              <a:ahLst/>
              <a:cxnLst/>
              <a:rect l="l" t="t" r="r" b="b"/>
              <a:pathLst>
                <a:path w="11429" h="2488565">
                  <a:moveTo>
                    <a:pt x="11429" y="0"/>
                  </a:moveTo>
                  <a:lnTo>
                    <a:pt x="0" y="0"/>
                  </a:lnTo>
                  <a:lnTo>
                    <a:pt x="0" y="2487979"/>
                  </a:lnTo>
                  <a:lnTo>
                    <a:pt x="11429" y="24879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2" name="object 782" descr=""/>
            <p:cNvSpPr/>
            <p:nvPr/>
          </p:nvSpPr>
          <p:spPr>
            <a:xfrm>
              <a:off x="5503854" y="2334106"/>
              <a:ext cx="11430" cy="1148715"/>
            </a:xfrm>
            <a:custGeom>
              <a:avLst/>
              <a:gdLst/>
              <a:ahLst/>
              <a:cxnLst/>
              <a:rect l="l" t="t" r="r" b="b"/>
              <a:pathLst>
                <a:path w="11429" h="1148714">
                  <a:moveTo>
                    <a:pt x="11429" y="0"/>
                  </a:moveTo>
                  <a:lnTo>
                    <a:pt x="0" y="0"/>
                  </a:lnTo>
                  <a:lnTo>
                    <a:pt x="0" y="1148263"/>
                  </a:lnTo>
                  <a:lnTo>
                    <a:pt x="11429" y="11482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3" name="object 783" descr=""/>
            <p:cNvSpPr/>
            <p:nvPr/>
          </p:nvSpPr>
          <p:spPr>
            <a:xfrm>
              <a:off x="5503854" y="1759899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4" name="object 784" descr=""/>
            <p:cNvSpPr/>
            <p:nvPr/>
          </p:nvSpPr>
          <p:spPr>
            <a:xfrm>
              <a:off x="5503854" y="1377295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5" name="object 785" descr=""/>
            <p:cNvSpPr/>
            <p:nvPr/>
          </p:nvSpPr>
          <p:spPr>
            <a:xfrm>
              <a:off x="5516638" y="3099615"/>
              <a:ext cx="11430" cy="2870835"/>
            </a:xfrm>
            <a:custGeom>
              <a:avLst/>
              <a:gdLst/>
              <a:ahLst/>
              <a:cxnLst/>
              <a:rect l="l" t="t" r="r" b="b"/>
              <a:pathLst>
                <a:path w="11429" h="2870835">
                  <a:moveTo>
                    <a:pt x="11429" y="0"/>
                  </a:moveTo>
                  <a:lnTo>
                    <a:pt x="0" y="0"/>
                  </a:lnTo>
                  <a:lnTo>
                    <a:pt x="0" y="2870734"/>
                  </a:lnTo>
                  <a:lnTo>
                    <a:pt x="11429" y="287073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6" name="object 786" descr=""/>
            <p:cNvSpPr/>
            <p:nvPr/>
          </p:nvSpPr>
          <p:spPr>
            <a:xfrm>
              <a:off x="5516638" y="2142653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80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7" name="object 787" descr=""/>
            <p:cNvSpPr/>
            <p:nvPr/>
          </p:nvSpPr>
          <p:spPr>
            <a:xfrm>
              <a:off x="5516638" y="1568597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8" name="object 788" descr=""/>
            <p:cNvSpPr/>
            <p:nvPr/>
          </p:nvSpPr>
          <p:spPr>
            <a:xfrm>
              <a:off x="5516638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9" name="object 789" descr=""/>
            <p:cNvSpPr/>
            <p:nvPr/>
          </p:nvSpPr>
          <p:spPr>
            <a:xfrm>
              <a:off x="5529271" y="3291067"/>
              <a:ext cx="11430" cy="2679700"/>
            </a:xfrm>
            <a:custGeom>
              <a:avLst/>
              <a:gdLst/>
              <a:ahLst/>
              <a:cxnLst/>
              <a:rect l="l" t="t" r="r" b="b"/>
              <a:pathLst>
                <a:path w="11429" h="2679700">
                  <a:moveTo>
                    <a:pt x="11429" y="0"/>
                  </a:moveTo>
                  <a:lnTo>
                    <a:pt x="0" y="0"/>
                  </a:lnTo>
                  <a:lnTo>
                    <a:pt x="0" y="2679282"/>
                  </a:lnTo>
                  <a:lnTo>
                    <a:pt x="11429" y="26792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0" name="object 790" descr=""/>
            <p:cNvSpPr/>
            <p:nvPr/>
          </p:nvSpPr>
          <p:spPr>
            <a:xfrm>
              <a:off x="5529271" y="2142804"/>
              <a:ext cx="11430" cy="1148715"/>
            </a:xfrm>
            <a:custGeom>
              <a:avLst/>
              <a:gdLst/>
              <a:ahLst/>
              <a:cxnLst/>
              <a:rect l="l" t="t" r="r" b="b"/>
              <a:pathLst>
                <a:path w="11429" h="1148714">
                  <a:moveTo>
                    <a:pt x="11429" y="0"/>
                  </a:moveTo>
                  <a:lnTo>
                    <a:pt x="0" y="0"/>
                  </a:lnTo>
                  <a:lnTo>
                    <a:pt x="0" y="1148263"/>
                  </a:lnTo>
                  <a:lnTo>
                    <a:pt x="11429" y="11482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1" name="object 791" descr=""/>
            <p:cNvSpPr/>
            <p:nvPr/>
          </p:nvSpPr>
          <p:spPr>
            <a:xfrm>
              <a:off x="5529271" y="1951352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2" name="object 792" descr=""/>
            <p:cNvSpPr/>
            <p:nvPr/>
          </p:nvSpPr>
          <p:spPr>
            <a:xfrm>
              <a:off x="5529271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3" name="object 793" descr=""/>
            <p:cNvSpPr/>
            <p:nvPr/>
          </p:nvSpPr>
          <p:spPr>
            <a:xfrm>
              <a:off x="5529271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4" name="object 794" descr=""/>
            <p:cNvSpPr/>
            <p:nvPr/>
          </p:nvSpPr>
          <p:spPr>
            <a:xfrm>
              <a:off x="5529271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5" name="object 795" descr=""/>
            <p:cNvSpPr/>
            <p:nvPr/>
          </p:nvSpPr>
          <p:spPr>
            <a:xfrm>
              <a:off x="5541905" y="3673822"/>
              <a:ext cx="11430" cy="2296795"/>
            </a:xfrm>
            <a:custGeom>
              <a:avLst/>
              <a:gdLst/>
              <a:ahLst/>
              <a:cxnLst/>
              <a:rect l="l" t="t" r="r" b="b"/>
              <a:pathLst>
                <a:path w="11429" h="2296795">
                  <a:moveTo>
                    <a:pt x="11429" y="0"/>
                  </a:moveTo>
                  <a:lnTo>
                    <a:pt x="0" y="0"/>
                  </a:lnTo>
                  <a:lnTo>
                    <a:pt x="0" y="2296527"/>
                  </a:lnTo>
                  <a:lnTo>
                    <a:pt x="11429" y="22965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6" name="object 796" descr=""/>
            <p:cNvSpPr/>
            <p:nvPr/>
          </p:nvSpPr>
          <p:spPr>
            <a:xfrm>
              <a:off x="5541905" y="2716861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79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7" name="object 797" descr=""/>
            <p:cNvSpPr/>
            <p:nvPr/>
          </p:nvSpPr>
          <p:spPr>
            <a:xfrm>
              <a:off x="5541905" y="2142654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8" name="object 798" descr=""/>
            <p:cNvSpPr/>
            <p:nvPr/>
          </p:nvSpPr>
          <p:spPr>
            <a:xfrm>
              <a:off x="5541905" y="1568597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9" name="object 799" descr=""/>
            <p:cNvSpPr/>
            <p:nvPr/>
          </p:nvSpPr>
          <p:spPr>
            <a:xfrm>
              <a:off x="5541905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0" name="object 800" descr=""/>
            <p:cNvSpPr/>
            <p:nvPr/>
          </p:nvSpPr>
          <p:spPr>
            <a:xfrm>
              <a:off x="5554537" y="3482370"/>
              <a:ext cx="11430" cy="2488565"/>
            </a:xfrm>
            <a:custGeom>
              <a:avLst/>
              <a:gdLst/>
              <a:ahLst/>
              <a:cxnLst/>
              <a:rect l="l" t="t" r="r" b="b"/>
              <a:pathLst>
                <a:path w="11429" h="2488565">
                  <a:moveTo>
                    <a:pt x="11429" y="0"/>
                  </a:moveTo>
                  <a:lnTo>
                    <a:pt x="0" y="0"/>
                  </a:lnTo>
                  <a:lnTo>
                    <a:pt x="0" y="2487979"/>
                  </a:lnTo>
                  <a:lnTo>
                    <a:pt x="11429" y="24879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1" name="object 801" descr=""/>
            <p:cNvSpPr/>
            <p:nvPr/>
          </p:nvSpPr>
          <p:spPr>
            <a:xfrm>
              <a:off x="5554537" y="2334106"/>
              <a:ext cx="11430" cy="1148715"/>
            </a:xfrm>
            <a:custGeom>
              <a:avLst/>
              <a:gdLst/>
              <a:ahLst/>
              <a:cxnLst/>
              <a:rect l="l" t="t" r="r" b="b"/>
              <a:pathLst>
                <a:path w="11429" h="1148714">
                  <a:moveTo>
                    <a:pt x="11429" y="0"/>
                  </a:moveTo>
                  <a:lnTo>
                    <a:pt x="0" y="0"/>
                  </a:lnTo>
                  <a:lnTo>
                    <a:pt x="0" y="1148263"/>
                  </a:lnTo>
                  <a:lnTo>
                    <a:pt x="11429" y="11482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2" name="object 802" descr=""/>
            <p:cNvSpPr/>
            <p:nvPr/>
          </p:nvSpPr>
          <p:spPr>
            <a:xfrm>
              <a:off x="5554537" y="1951351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3" name="object 803" descr=""/>
            <p:cNvSpPr/>
            <p:nvPr/>
          </p:nvSpPr>
          <p:spPr>
            <a:xfrm>
              <a:off x="5554537" y="1568597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4" name="object 804" descr=""/>
            <p:cNvSpPr/>
            <p:nvPr/>
          </p:nvSpPr>
          <p:spPr>
            <a:xfrm>
              <a:off x="5554537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5" name="object 805" descr=""/>
            <p:cNvSpPr/>
            <p:nvPr/>
          </p:nvSpPr>
          <p:spPr>
            <a:xfrm>
              <a:off x="5567170" y="3291067"/>
              <a:ext cx="11430" cy="2679700"/>
            </a:xfrm>
            <a:custGeom>
              <a:avLst/>
              <a:gdLst/>
              <a:ahLst/>
              <a:cxnLst/>
              <a:rect l="l" t="t" r="r" b="b"/>
              <a:pathLst>
                <a:path w="11429" h="2679700">
                  <a:moveTo>
                    <a:pt x="11429" y="0"/>
                  </a:moveTo>
                  <a:lnTo>
                    <a:pt x="0" y="0"/>
                  </a:lnTo>
                  <a:lnTo>
                    <a:pt x="0" y="2679282"/>
                  </a:lnTo>
                  <a:lnTo>
                    <a:pt x="11429" y="26792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6" name="object 806" descr=""/>
            <p:cNvSpPr/>
            <p:nvPr/>
          </p:nvSpPr>
          <p:spPr>
            <a:xfrm>
              <a:off x="5567170" y="2525558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7" name="object 807" descr=""/>
            <p:cNvSpPr/>
            <p:nvPr/>
          </p:nvSpPr>
          <p:spPr>
            <a:xfrm>
              <a:off x="5567170" y="2142804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8" name="object 808" descr=""/>
            <p:cNvSpPr/>
            <p:nvPr/>
          </p:nvSpPr>
          <p:spPr>
            <a:xfrm>
              <a:off x="5567170" y="1568597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9" name="object 809" descr=""/>
            <p:cNvSpPr/>
            <p:nvPr/>
          </p:nvSpPr>
          <p:spPr>
            <a:xfrm>
              <a:off x="5567170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0" name="object 810" descr=""/>
            <p:cNvSpPr/>
            <p:nvPr/>
          </p:nvSpPr>
          <p:spPr>
            <a:xfrm>
              <a:off x="5579804" y="3099615"/>
              <a:ext cx="11430" cy="2870835"/>
            </a:xfrm>
            <a:custGeom>
              <a:avLst/>
              <a:gdLst/>
              <a:ahLst/>
              <a:cxnLst/>
              <a:rect l="l" t="t" r="r" b="b"/>
              <a:pathLst>
                <a:path w="11429" h="2870835">
                  <a:moveTo>
                    <a:pt x="11429" y="0"/>
                  </a:moveTo>
                  <a:lnTo>
                    <a:pt x="0" y="0"/>
                  </a:lnTo>
                  <a:lnTo>
                    <a:pt x="0" y="2870734"/>
                  </a:lnTo>
                  <a:lnTo>
                    <a:pt x="11429" y="287073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1" name="object 811" descr=""/>
            <p:cNvSpPr/>
            <p:nvPr/>
          </p:nvSpPr>
          <p:spPr>
            <a:xfrm>
              <a:off x="5579804" y="2142653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80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2" name="object 812" descr=""/>
            <p:cNvSpPr/>
            <p:nvPr/>
          </p:nvSpPr>
          <p:spPr>
            <a:xfrm>
              <a:off x="5579804" y="1760050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3" name="object 813" descr=""/>
            <p:cNvSpPr/>
            <p:nvPr/>
          </p:nvSpPr>
          <p:spPr>
            <a:xfrm>
              <a:off x="5579804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4" name="object 814" descr=""/>
            <p:cNvSpPr/>
            <p:nvPr/>
          </p:nvSpPr>
          <p:spPr>
            <a:xfrm>
              <a:off x="5579804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5" name="object 815" descr=""/>
            <p:cNvSpPr/>
            <p:nvPr/>
          </p:nvSpPr>
          <p:spPr>
            <a:xfrm>
              <a:off x="5592437" y="3099615"/>
              <a:ext cx="11430" cy="2870835"/>
            </a:xfrm>
            <a:custGeom>
              <a:avLst/>
              <a:gdLst/>
              <a:ahLst/>
              <a:cxnLst/>
              <a:rect l="l" t="t" r="r" b="b"/>
              <a:pathLst>
                <a:path w="11429" h="2870835">
                  <a:moveTo>
                    <a:pt x="11429" y="0"/>
                  </a:moveTo>
                  <a:lnTo>
                    <a:pt x="0" y="0"/>
                  </a:lnTo>
                  <a:lnTo>
                    <a:pt x="0" y="2870734"/>
                  </a:lnTo>
                  <a:lnTo>
                    <a:pt x="11429" y="287073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6" name="object 816" descr=""/>
            <p:cNvSpPr/>
            <p:nvPr/>
          </p:nvSpPr>
          <p:spPr>
            <a:xfrm>
              <a:off x="5592437" y="2716860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7" name="object 817" descr=""/>
            <p:cNvSpPr/>
            <p:nvPr/>
          </p:nvSpPr>
          <p:spPr>
            <a:xfrm>
              <a:off x="5592437" y="1759899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80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8" name="object 818" descr=""/>
            <p:cNvSpPr/>
            <p:nvPr/>
          </p:nvSpPr>
          <p:spPr>
            <a:xfrm>
              <a:off x="5592437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9" name="object 819" descr=""/>
            <p:cNvSpPr/>
            <p:nvPr/>
          </p:nvSpPr>
          <p:spPr>
            <a:xfrm>
              <a:off x="5592437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0" name="object 820" descr=""/>
            <p:cNvSpPr/>
            <p:nvPr/>
          </p:nvSpPr>
          <p:spPr>
            <a:xfrm>
              <a:off x="5605070" y="2908313"/>
              <a:ext cx="11430" cy="3062605"/>
            </a:xfrm>
            <a:custGeom>
              <a:avLst/>
              <a:gdLst/>
              <a:ahLst/>
              <a:cxnLst/>
              <a:rect l="l" t="t" r="r" b="b"/>
              <a:pathLst>
                <a:path w="11429" h="3062604">
                  <a:moveTo>
                    <a:pt x="11429" y="0"/>
                  </a:moveTo>
                  <a:lnTo>
                    <a:pt x="0" y="0"/>
                  </a:lnTo>
                  <a:lnTo>
                    <a:pt x="0" y="3062036"/>
                  </a:lnTo>
                  <a:lnTo>
                    <a:pt x="11429" y="306203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1" name="object 821" descr=""/>
            <p:cNvSpPr/>
            <p:nvPr/>
          </p:nvSpPr>
          <p:spPr>
            <a:xfrm>
              <a:off x="5605070" y="2142804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2" name="object 822" descr=""/>
            <p:cNvSpPr/>
            <p:nvPr/>
          </p:nvSpPr>
          <p:spPr>
            <a:xfrm>
              <a:off x="5605070" y="1951352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3" name="object 823" descr=""/>
            <p:cNvSpPr/>
            <p:nvPr/>
          </p:nvSpPr>
          <p:spPr>
            <a:xfrm>
              <a:off x="5605070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4" name="object 824" descr=""/>
            <p:cNvSpPr/>
            <p:nvPr/>
          </p:nvSpPr>
          <p:spPr>
            <a:xfrm>
              <a:off x="5605070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5" name="object 825" descr=""/>
            <p:cNvSpPr/>
            <p:nvPr/>
          </p:nvSpPr>
          <p:spPr>
            <a:xfrm>
              <a:off x="5605070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6" name="object 826" descr=""/>
            <p:cNvSpPr/>
            <p:nvPr/>
          </p:nvSpPr>
          <p:spPr>
            <a:xfrm>
              <a:off x="5617704" y="3099615"/>
              <a:ext cx="11430" cy="2870835"/>
            </a:xfrm>
            <a:custGeom>
              <a:avLst/>
              <a:gdLst/>
              <a:ahLst/>
              <a:cxnLst/>
              <a:rect l="l" t="t" r="r" b="b"/>
              <a:pathLst>
                <a:path w="11429" h="2870835">
                  <a:moveTo>
                    <a:pt x="11429" y="0"/>
                  </a:moveTo>
                  <a:lnTo>
                    <a:pt x="0" y="0"/>
                  </a:lnTo>
                  <a:lnTo>
                    <a:pt x="0" y="2870734"/>
                  </a:lnTo>
                  <a:lnTo>
                    <a:pt x="11429" y="287073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7" name="object 827" descr=""/>
            <p:cNvSpPr/>
            <p:nvPr/>
          </p:nvSpPr>
          <p:spPr>
            <a:xfrm>
              <a:off x="5617704" y="2525408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8" name="object 828" descr=""/>
            <p:cNvSpPr/>
            <p:nvPr/>
          </p:nvSpPr>
          <p:spPr>
            <a:xfrm>
              <a:off x="5617704" y="1951351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9" name="object 829" descr=""/>
            <p:cNvSpPr/>
            <p:nvPr/>
          </p:nvSpPr>
          <p:spPr>
            <a:xfrm>
              <a:off x="5617704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0" name="object 830" descr=""/>
            <p:cNvSpPr/>
            <p:nvPr/>
          </p:nvSpPr>
          <p:spPr>
            <a:xfrm>
              <a:off x="5617704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1" name="object 831" descr=""/>
            <p:cNvSpPr/>
            <p:nvPr/>
          </p:nvSpPr>
          <p:spPr>
            <a:xfrm>
              <a:off x="5617704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2" name="object 832" descr=""/>
            <p:cNvSpPr/>
            <p:nvPr/>
          </p:nvSpPr>
          <p:spPr>
            <a:xfrm>
              <a:off x="5630336" y="3291067"/>
              <a:ext cx="11430" cy="2679700"/>
            </a:xfrm>
            <a:custGeom>
              <a:avLst/>
              <a:gdLst/>
              <a:ahLst/>
              <a:cxnLst/>
              <a:rect l="l" t="t" r="r" b="b"/>
              <a:pathLst>
                <a:path w="11429" h="2679700">
                  <a:moveTo>
                    <a:pt x="11429" y="0"/>
                  </a:moveTo>
                  <a:lnTo>
                    <a:pt x="0" y="0"/>
                  </a:lnTo>
                  <a:lnTo>
                    <a:pt x="0" y="2679282"/>
                  </a:lnTo>
                  <a:lnTo>
                    <a:pt x="11429" y="26792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3" name="object 833" descr=""/>
            <p:cNvSpPr/>
            <p:nvPr/>
          </p:nvSpPr>
          <p:spPr>
            <a:xfrm>
              <a:off x="5630336" y="2908313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4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4" name="object 834" descr=""/>
            <p:cNvSpPr/>
            <p:nvPr/>
          </p:nvSpPr>
          <p:spPr>
            <a:xfrm>
              <a:off x="5630336" y="1951352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80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5" name="object 835" descr=""/>
            <p:cNvSpPr/>
            <p:nvPr/>
          </p:nvSpPr>
          <p:spPr>
            <a:xfrm>
              <a:off x="5630336" y="1568597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6" name="object 836" descr=""/>
            <p:cNvSpPr/>
            <p:nvPr/>
          </p:nvSpPr>
          <p:spPr>
            <a:xfrm>
              <a:off x="5630336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7" name="object 837" descr=""/>
            <p:cNvSpPr/>
            <p:nvPr/>
          </p:nvSpPr>
          <p:spPr>
            <a:xfrm>
              <a:off x="5642969" y="2908313"/>
              <a:ext cx="11430" cy="3062605"/>
            </a:xfrm>
            <a:custGeom>
              <a:avLst/>
              <a:gdLst/>
              <a:ahLst/>
              <a:cxnLst/>
              <a:rect l="l" t="t" r="r" b="b"/>
              <a:pathLst>
                <a:path w="11429" h="3062604">
                  <a:moveTo>
                    <a:pt x="11429" y="0"/>
                  </a:moveTo>
                  <a:lnTo>
                    <a:pt x="0" y="0"/>
                  </a:lnTo>
                  <a:lnTo>
                    <a:pt x="0" y="3062036"/>
                  </a:lnTo>
                  <a:lnTo>
                    <a:pt x="11429" y="306203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8" name="object 838" descr=""/>
            <p:cNvSpPr/>
            <p:nvPr/>
          </p:nvSpPr>
          <p:spPr>
            <a:xfrm>
              <a:off x="5642969" y="2142804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9" name="object 839" descr=""/>
            <p:cNvSpPr/>
            <p:nvPr/>
          </p:nvSpPr>
          <p:spPr>
            <a:xfrm>
              <a:off x="5642969" y="1760050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0" name="object 840" descr=""/>
            <p:cNvSpPr/>
            <p:nvPr/>
          </p:nvSpPr>
          <p:spPr>
            <a:xfrm>
              <a:off x="5642969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1" name="object 841" descr=""/>
            <p:cNvSpPr/>
            <p:nvPr/>
          </p:nvSpPr>
          <p:spPr>
            <a:xfrm>
              <a:off x="5642969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2" name="object 842" descr=""/>
            <p:cNvSpPr/>
            <p:nvPr/>
          </p:nvSpPr>
          <p:spPr>
            <a:xfrm>
              <a:off x="5655603" y="3482370"/>
              <a:ext cx="11430" cy="2488565"/>
            </a:xfrm>
            <a:custGeom>
              <a:avLst/>
              <a:gdLst/>
              <a:ahLst/>
              <a:cxnLst/>
              <a:rect l="l" t="t" r="r" b="b"/>
              <a:pathLst>
                <a:path w="11429" h="2488565">
                  <a:moveTo>
                    <a:pt x="11429" y="0"/>
                  </a:moveTo>
                  <a:lnTo>
                    <a:pt x="0" y="0"/>
                  </a:lnTo>
                  <a:lnTo>
                    <a:pt x="0" y="2487979"/>
                  </a:lnTo>
                  <a:lnTo>
                    <a:pt x="11429" y="24879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3" name="object 843" descr=""/>
            <p:cNvSpPr/>
            <p:nvPr/>
          </p:nvSpPr>
          <p:spPr>
            <a:xfrm>
              <a:off x="5655603" y="2716861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4" name="object 844" descr=""/>
            <p:cNvSpPr/>
            <p:nvPr/>
          </p:nvSpPr>
          <p:spPr>
            <a:xfrm>
              <a:off x="5655603" y="1568597"/>
              <a:ext cx="11430" cy="1148715"/>
            </a:xfrm>
            <a:custGeom>
              <a:avLst/>
              <a:gdLst/>
              <a:ahLst/>
              <a:cxnLst/>
              <a:rect l="l" t="t" r="r" b="b"/>
              <a:pathLst>
                <a:path w="11429" h="1148714">
                  <a:moveTo>
                    <a:pt x="11429" y="0"/>
                  </a:moveTo>
                  <a:lnTo>
                    <a:pt x="0" y="0"/>
                  </a:lnTo>
                  <a:lnTo>
                    <a:pt x="0" y="1148263"/>
                  </a:lnTo>
                  <a:lnTo>
                    <a:pt x="11429" y="11482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5" name="object 845" descr=""/>
            <p:cNvSpPr/>
            <p:nvPr/>
          </p:nvSpPr>
          <p:spPr>
            <a:xfrm>
              <a:off x="5655603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6" name="object 846" descr=""/>
            <p:cNvSpPr/>
            <p:nvPr/>
          </p:nvSpPr>
          <p:spPr>
            <a:xfrm>
              <a:off x="5668387" y="3673822"/>
              <a:ext cx="11430" cy="2296795"/>
            </a:xfrm>
            <a:custGeom>
              <a:avLst/>
              <a:gdLst/>
              <a:ahLst/>
              <a:cxnLst/>
              <a:rect l="l" t="t" r="r" b="b"/>
              <a:pathLst>
                <a:path w="11429" h="2296795">
                  <a:moveTo>
                    <a:pt x="11429" y="0"/>
                  </a:moveTo>
                  <a:lnTo>
                    <a:pt x="0" y="0"/>
                  </a:lnTo>
                  <a:lnTo>
                    <a:pt x="0" y="2296527"/>
                  </a:lnTo>
                  <a:lnTo>
                    <a:pt x="11429" y="22965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7" name="object 847" descr=""/>
            <p:cNvSpPr/>
            <p:nvPr/>
          </p:nvSpPr>
          <p:spPr>
            <a:xfrm>
              <a:off x="5668387" y="2716861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79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8" name="object 848" descr=""/>
            <p:cNvSpPr/>
            <p:nvPr/>
          </p:nvSpPr>
          <p:spPr>
            <a:xfrm>
              <a:off x="5668387" y="1951352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9" name="object 849" descr=""/>
            <p:cNvSpPr/>
            <p:nvPr/>
          </p:nvSpPr>
          <p:spPr>
            <a:xfrm>
              <a:off x="5668387" y="1568597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0" name="object 850" descr=""/>
            <p:cNvSpPr/>
            <p:nvPr/>
          </p:nvSpPr>
          <p:spPr>
            <a:xfrm>
              <a:off x="5668387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1" name="object 851" descr=""/>
            <p:cNvSpPr/>
            <p:nvPr/>
          </p:nvSpPr>
          <p:spPr>
            <a:xfrm>
              <a:off x="5681019" y="2716861"/>
              <a:ext cx="11430" cy="3253740"/>
            </a:xfrm>
            <a:custGeom>
              <a:avLst/>
              <a:gdLst/>
              <a:ahLst/>
              <a:cxnLst/>
              <a:rect l="l" t="t" r="r" b="b"/>
              <a:pathLst>
                <a:path w="11429" h="3253740">
                  <a:moveTo>
                    <a:pt x="11429" y="0"/>
                  </a:moveTo>
                  <a:lnTo>
                    <a:pt x="0" y="0"/>
                  </a:lnTo>
                  <a:lnTo>
                    <a:pt x="0" y="3253488"/>
                  </a:lnTo>
                  <a:lnTo>
                    <a:pt x="11429" y="325348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2" name="object 852" descr=""/>
            <p:cNvSpPr/>
            <p:nvPr/>
          </p:nvSpPr>
          <p:spPr>
            <a:xfrm>
              <a:off x="5681019" y="2525408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3" name="object 853" descr=""/>
            <p:cNvSpPr/>
            <p:nvPr/>
          </p:nvSpPr>
          <p:spPr>
            <a:xfrm>
              <a:off x="5681019" y="2334106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4" name="object 854" descr=""/>
            <p:cNvSpPr/>
            <p:nvPr/>
          </p:nvSpPr>
          <p:spPr>
            <a:xfrm>
              <a:off x="5681019" y="1568597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5" name="object 855" descr=""/>
            <p:cNvSpPr/>
            <p:nvPr/>
          </p:nvSpPr>
          <p:spPr>
            <a:xfrm>
              <a:off x="5681019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6" name="object 856" descr=""/>
            <p:cNvSpPr/>
            <p:nvPr/>
          </p:nvSpPr>
          <p:spPr>
            <a:xfrm>
              <a:off x="5693652" y="3482370"/>
              <a:ext cx="11430" cy="2488565"/>
            </a:xfrm>
            <a:custGeom>
              <a:avLst/>
              <a:gdLst/>
              <a:ahLst/>
              <a:cxnLst/>
              <a:rect l="l" t="t" r="r" b="b"/>
              <a:pathLst>
                <a:path w="11429" h="2488565">
                  <a:moveTo>
                    <a:pt x="11429" y="0"/>
                  </a:moveTo>
                  <a:lnTo>
                    <a:pt x="0" y="0"/>
                  </a:lnTo>
                  <a:lnTo>
                    <a:pt x="0" y="2487979"/>
                  </a:lnTo>
                  <a:lnTo>
                    <a:pt x="11429" y="24879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7" name="object 857" descr=""/>
            <p:cNvSpPr/>
            <p:nvPr/>
          </p:nvSpPr>
          <p:spPr>
            <a:xfrm>
              <a:off x="5693652" y="2525408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79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8" name="object 858" descr=""/>
            <p:cNvSpPr/>
            <p:nvPr/>
          </p:nvSpPr>
          <p:spPr>
            <a:xfrm>
              <a:off x="5693652" y="1760049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9" name="object 859" descr=""/>
            <p:cNvSpPr/>
            <p:nvPr/>
          </p:nvSpPr>
          <p:spPr>
            <a:xfrm>
              <a:off x="5693652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0" name="object 860" descr=""/>
            <p:cNvSpPr/>
            <p:nvPr/>
          </p:nvSpPr>
          <p:spPr>
            <a:xfrm>
              <a:off x="5693652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1" name="object 861" descr=""/>
            <p:cNvSpPr/>
            <p:nvPr/>
          </p:nvSpPr>
          <p:spPr>
            <a:xfrm>
              <a:off x="5706286" y="3099615"/>
              <a:ext cx="11430" cy="2870835"/>
            </a:xfrm>
            <a:custGeom>
              <a:avLst/>
              <a:gdLst/>
              <a:ahLst/>
              <a:cxnLst/>
              <a:rect l="l" t="t" r="r" b="b"/>
              <a:pathLst>
                <a:path w="11429" h="2870835">
                  <a:moveTo>
                    <a:pt x="11429" y="0"/>
                  </a:moveTo>
                  <a:lnTo>
                    <a:pt x="0" y="0"/>
                  </a:lnTo>
                  <a:lnTo>
                    <a:pt x="0" y="2870734"/>
                  </a:lnTo>
                  <a:lnTo>
                    <a:pt x="11429" y="287073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2" name="object 862" descr=""/>
            <p:cNvSpPr/>
            <p:nvPr/>
          </p:nvSpPr>
          <p:spPr>
            <a:xfrm>
              <a:off x="5706286" y="2716860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3" name="object 863" descr=""/>
            <p:cNvSpPr/>
            <p:nvPr/>
          </p:nvSpPr>
          <p:spPr>
            <a:xfrm>
              <a:off x="5706286" y="2142654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4" name="object 864" descr=""/>
            <p:cNvSpPr/>
            <p:nvPr/>
          </p:nvSpPr>
          <p:spPr>
            <a:xfrm>
              <a:off x="5706286" y="1568597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5" name="object 865" descr=""/>
            <p:cNvSpPr/>
            <p:nvPr/>
          </p:nvSpPr>
          <p:spPr>
            <a:xfrm>
              <a:off x="5706286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6" name="object 866" descr=""/>
            <p:cNvSpPr/>
            <p:nvPr/>
          </p:nvSpPr>
          <p:spPr>
            <a:xfrm>
              <a:off x="5718919" y="3865124"/>
              <a:ext cx="11430" cy="2105660"/>
            </a:xfrm>
            <a:custGeom>
              <a:avLst/>
              <a:gdLst/>
              <a:ahLst/>
              <a:cxnLst/>
              <a:rect l="l" t="t" r="r" b="b"/>
              <a:pathLst>
                <a:path w="11429" h="2105660">
                  <a:moveTo>
                    <a:pt x="11429" y="0"/>
                  </a:moveTo>
                  <a:lnTo>
                    <a:pt x="0" y="0"/>
                  </a:lnTo>
                  <a:lnTo>
                    <a:pt x="0" y="2105225"/>
                  </a:lnTo>
                  <a:lnTo>
                    <a:pt x="11429" y="210522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7" name="object 867" descr=""/>
            <p:cNvSpPr/>
            <p:nvPr/>
          </p:nvSpPr>
          <p:spPr>
            <a:xfrm>
              <a:off x="5718919" y="2716860"/>
              <a:ext cx="11430" cy="1148715"/>
            </a:xfrm>
            <a:custGeom>
              <a:avLst/>
              <a:gdLst/>
              <a:ahLst/>
              <a:cxnLst/>
              <a:rect l="l" t="t" r="r" b="b"/>
              <a:pathLst>
                <a:path w="11429" h="1148714">
                  <a:moveTo>
                    <a:pt x="11429" y="0"/>
                  </a:moveTo>
                  <a:lnTo>
                    <a:pt x="0" y="0"/>
                  </a:lnTo>
                  <a:lnTo>
                    <a:pt x="0" y="1148263"/>
                  </a:lnTo>
                  <a:lnTo>
                    <a:pt x="11429" y="11482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8" name="object 868" descr=""/>
            <p:cNvSpPr/>
            <p:nvPr/>
          </p:nvSpPr>
          <p:spPr>
            <a:xfrm>
              <a:off x="5718919" y="1951352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9" name="object 869" descr=""/>
            <p:cNvSpPr/>
            <p:nvPr/>
          </p:nvSpPr>
          <p:spPr>
            <a:xfrm>
              <a:off x="5718919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0" name="object 870" descr=""/>
            <p:cNvSpPr/>
            <p:nvPr/>
          </p:nvSpPr>
          <p:spPr>
            <a:xfrm>
              <a:off x="5718919" y="1377295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1" name="object 871" descr=""/>
            <p:cNvSpPr/>
            <p:nvPr/>
          </p:nvSpPr>
          <p:spPr>
            <a:xfrm>
              <a:off x="5731551" y="3291067"/>
              <a:ext cx="11430" cy="2679700"/>
            </a:xfrm>
            <a:custGeom>
              <a:avLst/>
              <a:gdLst/>
              <a:ahLst/>
              <a:cxnLst/>
              <a:rect l="l" t="t" r="r" b="b"/>
              <a:pathLst>
                <a:path w="11429" h="2679700">
                  <a:moveTo>
                    <a:pt x="11429" y="0"/>
                  </a:moveTo>
                  <a:lnTo>
                    <a:pt x="0" y="0"/>
                  </a:lnTo>
                  <a:lnTo>
                    <a:pt x="0" y="2679282"/>
                  </a:lnTo>
                  <a:lnTo>
                    <a:pt x="11429" y="26792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2" name="object 872" descr=""/>
            <p:cNvSpPr/>
            <p:nvPr/>
          </p:nvSpPr>
          <p:spPr>
            <a:xfrm>
              <a:off x="5731551" y="2334106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79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3" name="object 873" descr=""/>
            <p:cNvSpPr/>
            <p:nvPr/>
          </p:nvSpPr>
          <p:spPr>
            <a:xfrm>
              <a:off x="5731551" y="1759899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4" name="object 874" descr=""/>
            <p:cNvSpPr/>
            <p:nvPr/>
          </p:nvSpPr>
          <p:spPr>
            <a:xfrm>
              <a:off x="5731551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5" name="object 875" descr=""/>
            <p:cNvSpPr/>
            <p:nvPr/>
          </p:nvSpPr>
          <p:spPr>
            <a:xfrm>
              <a:off x="5731551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6" name="object 876" descr=""/>
            <p:cNvSpPr/>
            <p:nvPr/>
          </p:nvSpPr>
          <p:spPr>
            <a:xfrm>
              <a:off x="5744185" y="3482370"/>
              <a:ext cx="11430" cy="2488565"/>
            </a:xfrm>
            <a:custGeom>
              <a:avLst/>
              <a:gdLst/>
              <a:ahLst/>
              <a:cxnLst/>
              <a:rect l="l" t="t" r="r" b="b"/>
              <a:pathLst>
                <a:path w="11429" h="2488565">
                  <a:moveTo>
                    <a:pt x="11429" y="0"/>
                  </a:moveTo>
                  <a:lnTo>
                    <a:pt x="0" y="0"/>
                  </a:lnTo>
                  <a:lnTo>
                    <a:pt x="0" y="2487979"/>
                  </a:lnTo>
                  <a:lnTo>
                    <a:pt x="11429" y="24879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7" name="object 877" descr=""/>
            <p:cNvSpPr/>
            <p:nvPr/>
          </p:nvSpPr>
          <p:spPr>
            <a:xfrm>
              <a:off x="5744185" y="2525408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79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8" name="object 878" descr=""/>
            <p:cNvSpPr/>
            <p:nvPr/>
          </p:nvSpPr>
          <p:spPr>
            <a:xfrm>
              <a:off x="5744185" y="1951351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9" name="object 879" descr=""/>
            <p:cNvSpPr/>
            <p:nvPr/>
          </p:nvSpPr>
          <p:spPr>
            <a:xfrm>
              <a:off x="5744185" y="1568597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0" name="object 880" descr=""/>
            <p:cNvSpPr/>
            <p:nvPr/>
          </p:nvSpPr>
          <p:spPr>
            <a:xfrm>
              <a:off x="5744185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1" name="object 881" descr=""/>
            <p:cNvSpPr/>
            <p:nvPr/>
          </p:nvSpPr>
          <p:spPr>
            <a:xfrm>
              <a:off x="5756818" y="3099615"/>
              <a:ext cx="11430" cy="2870835"/>
            </a:xfrm>
            <a:custGeom>
              <a:avLst/>
              <a:gdLst/>
              <a:ahLst/>
              <a:cxnLst/>
              <a:rect l="l" t="t" r="r" b="b"/>
              <a:pathLst>
                <a:path w="11429" h="2870835">
                  <a:moveTo>
                    <a:pt x="11429" y="0"/>
                  </a:moveTo>
                  <a:lnTo>
                    <a:pt x="0" y="0"/>
                  </a:lnTo>
                  <a:lnTo>
                    <a:pt x="0" y="2870734"/>
                  </a:lnTo>
                  <a:lnTo>
                    <a:pt x="11429" y="287073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2" name="object 882" descr=""/>
            <p:cNvSpPr/>
            <p:nvPr/>
          </p:nvSpPr>
          <p:spPr>
            <a:xfrm>
              <a:off x="5756818" y="2142653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80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3" name="object 883" descr=""/>
            <p:cNvSpPr/>
            <p:nvPr/>
          </p:nvSpPr>
          <p:spPr>
            <a:xfrm>
              <a:off x="5756818" y="1951352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4" name="object 884" descr=""/>
            <p:cNvSpPr/>
            <p:nvPr/>
          </p:nvSpPr>
          <p:spPr>
            <a:xfrm>
              <a:off x="5756818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5" name="object 885" descr=""/>
            <p:cNvSpPr/>
            <p:nvPr/>
          </p:nvSpPr>
          <p:spPr>
            <a:xfrm>
              <a:off x="5756818" y="1377295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6" name="object 886" descr=""/>
            <p:cNvSpPr/>
            <p:nvPr/>
          </p:nvSpPr>
          <p:spPr>
            <a:xfrm>
              <a:off x="5769451" y="3291067"/>
              <a:ext cx="11430" cy="2679700"/>
            </a:xfrm>
            <a:custGeom>
              <a:avLst/>
              <a:gdLst/>
              <a:ahLst/>
              <a:cxnLst/>
              <a:rect l="l" t="t" r="r" b="b"/>
              <a:pathLst>
                <a:path w="11429" h="2679700">
                  <a:moveTo>
                    <a:pt x="11429" y="0"/>
                  </a:moveTo>
                  <a:lnTo>
                    <a:pt x="0" y="0"/>
                  </a:lnTo>
                  <a:lnTo>
                    <a:pt x="0" y="2679282"/>
                  </a:lnTo>
                  <a:lnTo>
                    <a:pt x="11429" y="26792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7" name="object 887" descr=""/>
            <p:cNvSpPr/>
            <p:nvPr/>
          </p:nvSpPr>
          <p:spPr>
            <a:xfrm>
              <a:off x="5769451" y="2334106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79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8" name="object 888" descr=""/>
            <p:cNvSpPr/>
            <p:nvPr/>
          </p:nvSpPr>
          <p:spPr>
            <a:xfrm>
              <a:off x="5769451" y="1568597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9" name="object 889" descr=""/>
            <p:cNvSpPr/>
            <p:nvPr/>
          </p:nvSpPr>
          <p:spPr>
            <a:xfrm>
              <a:off x="5769451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0" name="object 890" descr=""/>
            <p:cNvSpPr/>
            <p:nvPr/>
          </p:nvSpPr>
          <p:spPr>
            <a:xfrm>
              <a:off x="5782085" y="3482370"/>
              <a:ext cx="11430" cy="2488565"/>
            </a:xfrm>
            <a:custGeom>
              <a:avLst/>
              <a:gdLst/>
              <a:ahLst/>
              <a:cxnLst/>
              <a:rect l="l" t="t" r="r" b="b"/>
              <a:pathLst>
                <a:path w="11429" h="2488565">
                  <a:moveTo>
                    <a:pt x="11429" y="0"/>
                  </a:moveTo>
                  <a:lnTo>
                    <a:pt x="0" y="0"/>
                  </a:lnTo>
                  <a:lnTo>
                    <a:pt x="0" y="2487979"/>
                  </a:lnTo>
                  <a:lnTo>
                    <a:pt x="11429" y="24879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1" name="object 891" descr=""/>
            <p:cNvSpPr/>
            <p:nvPr/>
          </p:nvSpPr>
          <p:spPr>
            <a:xfrm>
              <a:off x="5782085" y="2716861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2" name="object 892" descr=""/>
            <p:cNvSpPr/>
            <p:nvPr/>
          </p:nvSpPr>
          <p:spPr>
            <a:xfrm>
              <a:off x="5782085" y="1759899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80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3" name="object 893" descr=""/>
            <p:cNvSpPr/>
            <p:nvPr/>
          </p:nvSpPr>
          <p:spPr>
            <a:xfrm>
              <a:off x="5782085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4" name="object 894" descr=""/>
            <p:cNvSpPr/>
            <p:nvPr/>
          </p:nvSpPr>
          <p:spPr>
            <a:xfrm>
              <a:off x="5782085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5" name="object 895" descr=""/>
            <p:cNvSpPr/>
            <p:nvPr/>
          </p:nvSpPr>
          <p:spPr>
            <a:xfrm>
              <a:off x="5794717" y="3673822"/>
              <a:ext cx="11430" cy="2296795"/>
            </a:xfrm>
            <a:custGeom>
              <a:avLst/>
              <a:gdLst/>
              <a:ahLst/>
              <a:cxnLst/>
              <a:rect l="l" t="t" r="r" b="b"/>
              <a:pathLst>
                <a:path w="11429" h="2296795">
                  <a:moveTo>
                    <a:pt x="11429" y="0"/>
                  </a:moveTo>
                  <a:lnTo>
                    <a:pt x="0" y="0"/>
                  </a:lnTo>
                  <a:lnTo>
                    <a:pt x="0" y="2296527"/>
                  </a:lnTo>
                  <a:lnTo>
                    <a:pt x="11429" y="22965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6" name="object 896" descr=""/>
            <p:cNvSpPr/>
            <p:nvPr/>
          </p:nvSpPr>
          <p:spPr>
            <a:xfrm>
              <a:off x="5794717" y="2908313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7" name="object 897" descr=""/>
            <p:cNvSpPr/>
            <p:nvPr/>
          </p:nvSpPr>
          <p:spPr>
            <a:xfrm>
              <a:off x="5794717" y="1951352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80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8" name="object 898" descr=""/>
            <p:cNvSpPr/>
            <p:nvPr/>
          </p:nvSpPr>
          <p:spPr>
            <a:xfrm>
              <a:off x="5794717" y="1568597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9" name="object 899" descr=""/>
            <p:cNvSpPr/>
            <p:nvPr/>
          </p:nvSpPr>
          <p:spPr>
            <a:xfrm>
              <a:off x="5794717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0" name="object 900" descr=""/>
            <p:cNvSpPr/>
            <p:nvPr/>
          </p:nvSpPr>
          <p:spPr>
            <a:xfrm>
              <a:off x="5807350" y="2716861"/>
              <a:ext cx="11430" cy="3253740"/>
            </a:xfrm>
            <a:custGeom>
              <a:avLst/>
              <a:gdLst/>
              <a:ahLst/>
              <a:cxnLst/>
              <a:rect l="l" t="t" r="r" b="b"/>
              <a:pathLst>
                <a:path w="11429" h="3253740">
                  <a:moveTo>
                    <a:pt x="11429" y="0"/>
                  </a:moveTo>
                  <a:lnTo>
                    <a:pt x="0" y="0"/>
                  </a:lnTo>
                  <a:lnTo>
                    <a:pt x="0" y="3253488"/>
                  </a:lnTo>
                  <a:lnTo>
                    <a:pt x="11429" y="325348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1" name="object 901" descr=""/>
            <p:cNvSpPr/>
            <p:nvPr/>
          </p:nvSpPr>
          <p:spPr>
            <a:xfrm>
              <a:off x="5807350" y="2334106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2" name="object 902" descr=""/>
            <p:cNvSpPr/>
            <p:nvPr/>
          </p:nvSpPr>
          <p:spPr>
            <a:xfrm>
              <a:off x="5807350" y="1951351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3" name="object 903" descr=""/>
            <p:cNvSpPr/>
            <p:nvPr/>
          </p:nvSpPr>
          <p:spPr>
            <a:xfrm>
              <a:off x="5807350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4" name="object 904" descr=""/>
            <p:cNvSpPr/>
            <p:nvPr/>
          </p:nvSpPr>
          <p:spPr>
            <a:xfrm>
              <a:off x="5807350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5" name="object 905" descr=""/>
            <p:cNvSpPr/>
            <p:nvPr/>
          </p:nvSpPr>
          <p:spPr>
            <a:xfrm>
              <a:off x="5807350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6" name="object 906" descr=""/>
            <p:cNvSpPr/>
            <p:nvPr/>
          </p:nvSpPr>
          <p:spPr>
            <a:xfrm>
              <a:off x="5820134" y="3291067"/>
              <a:ext cx="11430" cy="2679700"/>
            </a:xfrm>
            <a:custGeom>
              <a:avLst/>
              <a:gdLst/>
              <a:ahLst/>
              <a:cxnLst/>
              <a:rect l="l" t="t" r="r" b="b"/>
              <a:pathLst>
                <a:path w="11429" h="2679700">
                  <a:moveTo>
                    <a:pt x="11429" y="0"/>
                  </a:moveTo>
                  <a:lnTo>
                    <a:pt x="0" y="0"/>
                  </a:lnTo>
                  <a:lnTo>
                    <a:pt x="0" y="2679282"/>
                  </a:lnTo>
                  <a:lnTo>
                    <a:pt x="11429" y="26792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7" name="object 907" descr=""/>
            <p:cNvSpPr/>
            <p:nvPr/>
          </p:nvSpPr>
          <p:spPr>
            <a:xfrm>
              <a:off x="5820134" y="2716860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8" name="object 908" descr=""/>
            <p:cNvSpPr/>
            <p:nvPr/>
          </p:nvSpPr>
          <p:spPr>
            <a:xfrm>
              <a:off x="5820134" y="1759899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80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9" name="object 909" descr=""/>
            <p:cNvSpPr/>
            <p:nvPr/>
          </p:nvSpPr>
          <p:spPr>
            <a:xfrm>
              <a:off x="5820134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0" name="object 910" descr=""/>
            <p:cNvSpPr/>
            <p:nvPr/>
          </p:nvSpPr>
          <p:spPr>
            <a:xfrm>
              <a:off x="5820134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1" name="object 911" descr=""/>
            <p:cNvSpPr/>
            <p:nvPr/>
          </p:nvSpPr>
          <p:spPr>
            <a:xfrm>
              <a:off x="5832768" y="2908313"/>
              <a:ext cx="11430" cy="3062605"/>
            </a:xfrm>
            <a:custGeom>
              <a:avLst/>
              <a:gdLst/>
              <a:ahLst/>
              <a:cxnLst/>
              <a:rect l="l" t="t" r="r" b="b"/>
              <a:pathLst>
                <a:path w="11429" h="3062604">
                  <a:moveTo>
                    <a:pt x="11429" y="0"/>
                  </a:moveTo>
                  <a:lnTo>
                    <a:pt x="0" y="0"/>
                  </a:lnTo>
                  <a:lnTo>
                    <a:pt x="0" y="3062036"/>
                  </a:lnTo>
                  <a:lnTo>
                    <a:pt x="11429" y="306203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2" name="object 912" descr=""/>
            <p:cNvSpPr/>
            <p:nvPr/>
          </p:nvSpPr>
          <p:spPr>
            <a:xfrm>
              <a:off x="5832768" y="2334106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3" name="object 913" descr=""/>
            <p:cNvSpPr/>
            <p:nvPr/>
          </p:nvSpPr>
          <p:spPr>
            <a:xfrm>
              <a:off x="5832768" y="1951351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4" name="object 914" descr=""/>
            <p:cNvSpPr/>
            <p:nvPr/>
          </p:nvSpPr>
          <p:spPr>
            <a:xfrm>
              <a:off x="5832768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5" name="object 915" descr=""/>
            <p:cNvSpPr/>
            <p:nvPr/>
          </p:nvSpPr>
          <p:spPr>
            <a:xfrm>
              <a:off x="5832768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6" name="object 916" descr=""/>
            <p:cNvSpPr/>
            <p:nvPr/>
          </p:nvSpPr>
          <p:spPr>
            <a:xfrm>
              <a:off x="5832768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7" name="object 917" descr=""/>
            <p:cNvSpPr/>
            <p:nvPr/>
          </p:nvSpPr>
          <p:spPr>
            <a:xfrm>
              <a:off x="5845400" y="3099615"/>
              <a:ext cx="11430" cy="2870835"/>
            </a:xfrm>
            <a:custGeom>
              <a:avLst/>
              <a:gdLst/>
              <a:ahLst/>
              <a:cxnLst/>
              <a:rect l="l" t="t" r="r" b="b"/>
              <a:pathLst>
                <a:path w="11429" h="2870835">
                  <a:moveTo>
                    <a:pt x="11429" y="0"/>
                  </a:moveTo>
                  <a:lnTo>
                    <a:pt x="0" y="0"/>
                  </a:lnTo>
                  <a:lnTo>
                    <a:pt x="0" y="2870734"/>
                  </a:lnTo>
                  <a:lnTo>
                    <a:pt x="11429" y="287073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8" name="object 918" descr=""/>
            <p:cNvSpPr/>
            <p:nvPr/>
          </p:nvSpPr>
          <p:spPr>
            <a:xfrm>
              <a:off x="5845400" y="2334106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9" name="object 919" descr=""/>
            <p:cNvSpPr/>
            <p:nvPr/>
          </p:nvSpPr>
          <p:spPr>
            <a:xfrm>
              <a:off x="5845400" y="1759899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0" name="object 920" descr=""/>
            <p:cNvSpPr/>
            <p:nvPr/>
          </p:nvSpPr>
          <p:spPr>
            <a:xfrm>
              <a:off x="5845400" y="1377295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1" name="object 921" descr=""/>
            <p:cNvSpPr/>
            <p:nvPr/>
          </p:nvSpPr>
          <p:spPr>
            <a:xfrm>
              <a:off x="5858033" y="3673822"/>
              <a:ext cx="11430" cy="2296795"/>
            </a:xfrm>
            <a:custGeom>
              <a:avLst/>
              <a:gdLst/>
              <a:ahLst/>
              <a:cxnLst/>
              <a:rect l="l" t="t" r="r" b="b"/>
              <a:pathLst>
                <a:path w="11429" h="2296795">
                  <a:moveTo>
                    <a:pt x="11429" y="0"/>
                  </a:moveTo>
                  <a:lnTo>
                    <a:pt x="0" y="0"/>
                  </a:lnTo>
                  <a:lnTo>
                    <a:pt x="0" y="2296527"/>
                  </a:lnTo>
                  <a:lnTo>
                    <a:pt x="11429" y="22965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2" name="object 922" descr=""/>
            <p:cNvSpPr/>
            <p:nvPr/>
          </p:nvSpPr>
          <p:spPr>
            <a:xfrm>
              <a:off x="5858033" y="2525559"/>
              <a:ext cx="11430" cy="1148715"/>
            </a:xfrm>
            <a:custGeom>
              <a:avLst/>
              <a:gdLst/>
              <a:ahLst/>
              <a:cxnLst/>
              <a:rect l="l" t="t" r="r" b="b"/>
              <a:pathLst>
                <a:path w="11429" h="1148714">
                  <a:moveTo>
                    <a:pt x="11429" y="0"/>
                  </a:moveTo>
                  <a:lnTo>
                    <a:pt x="0" y="0"/>
                  </a:lnTo>
                  <a:lnTo>
                    <a:pt x="0" y="1148263"/>
                  </a:lnTo>
                  <a:lnTo>
                    <a:pt x="11429" y="11482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3" name="object 923" descr=""/>
            <p:cNvSpPr/>
            <p:nvPr/>
          </p:nvSpPr>
          <p:spPr>
            <a:xfrm>
              <a:off x="5858033" y="1760049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4" name="object 924" descr=""/>
            <p:cNvSpPr/>
            <p:nvPr/>
          </p:nvSpPr>
          <p:spPr>
            <a:xfrm>
              <a:off x="5858033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5" name="object 925" descr=""/>
            <p:cNvSpPr/>
            <p:nvPr/>
          </p:nvSpPr>
          <p:spPr>
            <a:xfrm>
              <a:off x="5858033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6" name="object 926" descr=""/>
            <p:cNvSpPr/>
            <p:nvPr/>
          </p:nvSpPr>
          <p:spPr>
            <a:xfrm>
              <a:off x="5870667" y="3291067"/>
              <a:ext cx="11430" cy="2679700"/>
            </a:xfrm>
            <a:custGeom>
              <a:avLst/>
              <a:gdLst/>
              <a:ahLst/>
              <a:cxnLst/>
              <a:rect l="l" t="t" r="r" b="b"/>
              <a:pathLst>
                <a:path w="11429" h="2679700">
                  <a:moveTo>
                    <a:pt x="11429" y="0"/>
                  </a:moveTo>
                  <a:lnTo>
                    <a:pt x="0" y="0"/>
                  </a:lnTo>
                  <a:lnTo>
                    <a:pt x="0" y="2679282"/>
                  </a:lnTo>
                  <a:lnTo>
                    <a:pt x="11429" y="26792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7" name="object 927" descr=""/>
            <p:cNvSpPr/>
            <p:nvPr/>
          </p:nvSpPr>
          <p:spPr>
            <a:xfrm>
              <a:off x="5870667" y="2908313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4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8" name="object 928" descr=""/>
            <p:cNvSpPr/>
            <p:nvPr/>
          </p:nvSpPr>
          <p:spPr>
            <a:xfrm>
              <a:off x="5870667" y="2142804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9" name="object 929" descr=""/>
            <p:cNvSpPr/>
            <p:nvPr/>
          </p:nvSpPr>
          <p:spPr>
            <a:xfrm>
              <a:off x="5870667" y="1760050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0" name="object 930" descr=""/>
            <p:cNvSpPr/>
            <p:nvPr/>
          </p:nvSpPr>
          <p:spPr>
            <a:xfrm>
              <a:off x="5870667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1" name="object 931" descr=""/>
            <p:cNvSpPr/>
            <p:nvPr/>
          </p:nvSpPr>
          <p:spPr>
            <a:xfrm>
              <a:off x="5870667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2" name="object 932" descr=""/>
            <p:cNvSpPr/>
            <p:nvPr/>
          </p:nvSpPr>
          <p:spPr>
            <a:xfrm>
              <a:off x="5883300" y="3291067"/>
              <a:ext cx="11430" cy="2679700"/>
            </a:xfrm>
            <a:custGeom>
              <a:avLst/>
              <a:gdLst/>
              <a:ahLst/>
              <a:cxnLst/>
              <a:rect l="l" t="t" r="r" b="b"/>
              <a:pathLst>
                <a:path w="11429" h="2679700">
                  <a:moveTo>
                    <a:pt x="11429" y="0"/>
                  </a:moveTo>
                  <a:lnTo>
                    <a:pt x="0" y="0"/>
                  </a:lnTo>
                  <a:lnTo>
                    <a:pt x="0" y="2679282"/>
                  </a:lnTo>
                  <a:lnTo>
                    <a:pt x="11429" y="26792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3" name="object 933" descr=""/>
            <p:cNvSpPr/>
            <p:nvPr/>
          </p:nvSpPr>
          <p:spPr>
            <a:xfrm>
              <a:off x="5883300" y="3099615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70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4" name="object 934" descr=""/>
            <p:cNvSpPr/>
            <p:nvPr/>
          </p:nvSpPr>
          <p:spPr>
            <a:xfrm>
              <a:off x="5883300" y="2142653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80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5" name="object 935" descr=""/>
            <p:cNvSpPr/>
            <p:nvPr/>
          </p:nvSpPr>
          <p:spPr>
            <a:xfrm>
              <a:off x="5883300" y="1951352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6" name="object 936" descr=""/>
            <p:cNvSpPr/>
            <p:nvPr/>
          </p:nvSpPr>
          <p:spPr>
            <a:xfrm>
              <a:off x="5883300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7" name="object 937" descr=""/>
            <p:cNvSpPr/>
            <p:nvPr/>
          </p:nvSpPr>
          <p:spPr>
            <a:xfrm>
              <a:off x="5883300" y="1377295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8" name="object 938" descr=""/>
            <p:cNvSpPr/>
            <p:nvPr/>
          </p:nvSpPr>
          <p:spPr>
            <a:xfrm>
              <a:off x="5895932" y="2716861"/>
              <a:ext cx="11430" cy="3253740"/>
            </a:xfrm>
            <a:custGeom>
              <a:avLst/>
              <a:gdLst/>
              <a:ahLst/>
              <a:cxnLst/>
              <a:rect l="l" t="t" r="r" b="b"/>
              <a:pathLst>
                <a:path w="11429" h="3253740">
                  <a:moveTo>
                    <a:pt x="11429" y="0"/>
                  </a:moveTo>
                  <a:lnTo>
                    <a:pt x="0" y="0"/>
                  </a:lnTo>
                  <a:lnTo>
                    <a:pt x="0" y="3253488"/>
                  </a:lnTo>
                  <a:lnTo>
                    <a:pt x="11429" y="325348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9" name="object 939" descr=""/>
            <p:cNvSpPr/>
            <p:nvPr/>
          </p:nvSpPr>
          <p:spPr>
            <a:xfrm>
              <a:off x="5895932" y="2334106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0" name="object 940" descr=""/>
            <p:cNvSpPr/>
            <p:nvPr/>
          </p:nvSpPr>
          <p:spPr>
            <a:xfrm>
              <a:off x="5895932" y="1951351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1" name="object 941" descr=""/>
            <p:cNvSpPr/>
            <p:nvPr/>
          </p:nvSpPr>
          <p:spPr>
            <a:xfrm>
              <a:off x="5895932" y="1568597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2" name="object 942" descr=""/>
            <p:cNvSpPr/>
            <p:nvPr/>
          </p:nvSpPr>
          <p:spPr>
            <a:xfrm>
              <a:off x="5895932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3" name="object 943" descr=""/>
            <p:cNvSpPr/>
            <p:nvPr/>
          </p:nvSpPr>
          <p:spPr>
            <a:xfrm>
              <a:off x="5908567" y="2908313"/>
              <a:ext cx="11430" cy="3062605"/>
            </a:xfrm>
            <a:custGeom>
              <a:avLst/>
              <a:gdLst/>
              <a:ahLst/>
              <a:cxnLst/>
              <a:rect l="l" t="t" r="r" b="b"/>
              <a:pathLst>
                <a:path w="11429" h="3062604">
                  <a:moveTo>
                    <a:pt x="11429" y="0"/>
                  </a:moveTo>
                  <a:lnTo>
                    <a:pt x="0" y="0"/>
                  </a:lnTo>
                  <a:lnTo>
                    <a:pt x="0" y="3062036"/>
                  </a:lnTo>
                  <a:lnTo>
                    <a:pt x="11429" y="306203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4" name="object 944" descr=""/>
            <p:cNvSpPr/>
            <p:nvPr/>
          </p:nvSpPr>
          <p:spPr>
            <a:xfrm>
              <a:off x="5908567" y="2142804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5" name="object 945" descr=""/>
            <p:cNvSpPr/>
            <p:nvPr/>
          </p:nvSpPr>
          <p:spPr>
            <a:xfrm>
              <a:off x="5908567" y="1760050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6" name="object 946" descr=""/>
            <p:cNvSpPr/>
            <p:nvPr/>
          </p:nvSpPr>
          <p:spPr>
            <a:xfrm>
              <a:off x="5908567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7" name="object 947" descr=""/>
            <p:cNvSpPr/>
            <p:nvPr/>
          </p:nvSpPr>
          <p:spPr>
            <a:xfrm>
              <a:off x="5908567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8" name="object 948" descr=""/>
            <p:cNvSpPr/>
            <p:nvPr/>
          </p:nvSpPr>
          <p:spPr>
            <a:xfrm>
              <a:off x="5921199" y="3099615"/>
              <a:ext cx="11430" cy="2870835"/>
            </a:xfrm>
            <a:custGeom>
              <a:avLst/>
              <a:gdLst/>
              <a:ahLst/>
              <a:cxnLst/>
              <a:rect l="l" t="t" r="r" b="b"/>
              <a:pathLst>
                <a:path w="11429" h="2870835">
                  <a:moveTo>
                    <a:pt x="11429" y="0"/>
                  </a:moveTo>
                  <a:lnTo>
                    <a:pt x="0" y="0"/>
                  </a:lnTo>
                  <a:lnTo>
                    <a:pt x="0" y="2870734"/>
                  </a:lnTo>
                  <a:lnTo>
                    <a:pt x="11429" y="287073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9" name="object 949" descr=""/>
            <p:cNvSpPr/>
            <p:nvPr/>
          </p:nvSpPr>
          <p:spPr>
            <a:xfrm>
              <a:off x="5921199" y="2334106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0" name="object 950" descr=""/>
            <p:cNvSpPr/>
            <p:nvPr/>
          </p:nvSpPr>
          <p:spPr>
            <a:xfrm>
              <a:off x="5921199" y="1951351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1" name="object 951" descr=""/>
            <p:cNvSpPr/>
            <p:nvPr/>
          </p:nvSpPr>
          <p:spPr>
            <a:xfrm>
              <a:off x="5921199" y="1568597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2" name="object 952" descr=""/>
            <p:cNvSpPr/>
            <p:nvPr/>
          </p:nvSpPr>
          <p:spPr>
            <a:xfrm>
              <a:off x="5921199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3" name="object 953" descr=""/>
            <p:cNvSpPr/>
            <p:nvPr/>
          </p:nvSpPr>
          <p:spPr>
            <a:xfrm>
              <a:off x="5933832" y="3673822"/>
              <a:ext cx="11430" cy="2296795"/>
            </a:xfrm>
            <a:custGeom>
              <a:avLst/>
              <a:gdLst/>
              <a:ahLst/>
              <a:cxnLst/>
              <a:rect l="l" t="t" r="r" b="b"/>
              <a:pathLst>
                <a:path w="11429" h="2296795">
                  <a:moveTo>
                    <a:pt x="11429" y="0"/>
                  </a:moveTo>
                  <a:lnTo>
                    <a:pt x="0" y="0"/>
                  </a:lnTo>
                  <a:lnTo>
                    <a:pt x="0" y="2296527"/>
                  </a:lnTo>
                  <a:lnTo>
                    <a:pt x="11429" y="22965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4" name="object 954" descr=""/>
            <p:cNvSpPr/>
            <p:nvPr/>
          </p:nvSpPr>
          <p:spPr>
            <a:xfrm>
              <a:off x="5933832" y="2716861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79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5" name="object 955" descr=""/>
            <p:cNvSpPr/>
            <p:nvPr/>
          </p:nvSpPr>
          <p:spPr>
            <a:xfrm>
              <a:off x="5933832" y="1951352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6" name="object 956" descr=""/>
            <p:cNvSpPr/>
            <p:nvPr/>
          </p:nvSpPr>
          <p:spPr>
            <a:xfrm>
              <a:off x="5933832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7" name="object 957" descr=""/>
            <p:cNvSpPr/>
            <p:nvPr/>
          </p:nvSpPr>
          <p:spPr>
            <a:xfrm>
              <a:off x="5933832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8" name="object 958" descr=""/>
            <p:cNvSpPr/>
            <p:nvPr/>
          </p:nvSpPr>
          <p:spPr>
            <a:xfrm>
              <a:off x="5933832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9" name="object 959" descr=""/>
            <p:cNvSpPr/>
            <p:nvPr/>
          </p:nvSpPr>
          <p:spPr>
            <a:xfrm>
              <a:off x="5946466" y="3673822"/>
              <a:ext cx="11430" cy="2296795"/>
            </a:xfrm>
            <a:custGeom>
              <a:avLst/>
              <a:gdLst/>
              <a:ahLst/>
              <a:cxnLst/>
              <a:rect l="l" t="t" r="r" b="b"/>
              <a:pathLst>
                <a:path w="11429" h="2296795">
                  <a:moveTo>
                    <a:pt x="11429" y="0"/>
                  </a:moveTo>
                  <a:lnTo>
                    <a:pt x="0" y="0"/>
                  </a:lnTo>
                  <a:lnTo>
                    <a:pt x="0" y="2296527"/>
                  </a:lnTo>
                  <a:lnTo>
                    <a:pt x="11429" y="22965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0" name="object 960" descr=""/>
            <p:cNvSpPr/>
            <p:nvPr/>
          </p:nvSpPr>
          <p:spPr>
            <a:xfrm>
              <a:off x="5946466" y="2334106"/>
              <a:ext cx="11430" cy="1339850"/>
            </a:xfrm>
            <a:custGeom>
              <a:avLst/>
              <a:gdLst/>
              <a:ahLst/>
              <a:cxnLst/>
              <a:rect l="l" t="t" r="r" b="b"/>
              <a:pathLst>
                <a:path w="11429" h="1339850">
                  <a:moveTo>
                    <a:pt x="11429" y="0"/>
                  </a:moveTo>
                  <a:lnTo>
                    <a:pt x="0" y="0"/>
                  </a:lnTo>
                  <a:lnTo>
                    <a:pt x="0" y="1339716"/>
                  </a:lnTo>
                  <a:lnTo>
                    <a:pt x="11429" y="133971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1" name="object 961" descr=""/>
            <p:cNvSpPr/>
            <p:nvPr/>
          </p:nvSpPr>
          <p:spPr>
            <a:xfrm>
              <a:off x="5946466" y="1759899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2" name="object 962" descr=""/>
            <p:cNvSpPr/>
            <p:nvPr/>
          </p:nvSpPr>
          <p:spPr>
            <a:xfrm>
              <a:off x="5946466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3" name="object 963" descr=""/>
            <p:cNvSpPr/>
            <p:nvPr/>
          </p:nvSpPr>
          <p:spPr>
            <a:xfrm>
              <a:off x="5946466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4" name="object 964" descr=""/>
            <p:cNvSpPr/>
            <p:nvPr/>
          </p:nvSpPr>
          <p:spPr>
            <a:xfrm>
              <a:off x="5959250" y="2716861"/>
              <a:ext cx="11430" cy="3253740"/>
            </a:xfrm>
            <a:custGeom>
              <a:avLst/>
              <a:gdLst/>
              <a:ahLst/>
              <a:cxnLst/>
              <a:rect l="l" t="t" r="r" b="b"/>
              <a:pathLst>
                <a:path w="11429" h="3253740">
                  <a:moveTo>
                    <a:pt x="11429" y="0"/>
                  </a:moveTo>
                  <a:lnTo>
                    <a:pt x="0" y="0"/>
                  </a:lnTo>
                  <a:lnTo>
                    <a:pt x="0" y="3253488"/>
                  </a:lnTo>
                  <a:lnTo>
                    <a:pt x="11429" y="325348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5" name="object 965" descr=""/>
            <p:cNvSpPr/>
            <p:nvPr/>
          </p:nvSpPr>
          <p:spPr>
            <a:xfrm>
              <a:off x="5959250" y="1759899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80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6" name="object 966" descr=""/>
            <p:cNvSpPr/>
            <p:nvPr/>
          </p:nvSpPr>
          <p:spPr>
            <a:xfrm>
              <a:off x="5959250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7" name="object 967" descr=""/>
            <p:cNvSpPr/>
            <p:nvPr/>
          </p:nvSpPr>
          <p:spPr>
            <a:xfrm>
              <a:off x="5959250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8" name="object 968" descr=""/>
            <p:cNvSpPr/>
            <p:nvPr/>
          </p:nvSpPr>
          <p:spPr>
            <a:xfrm>
              <a:off x="5971882" y="3482370"/>
              <a:ext cx="11430" cy="2488565"/>
            </a:xfrm>
            <a:custGeom>
              <a:avLst/>
              <a:gdLst/>
              <a:ahLst/>
              <a:cxnLst/>
              <a:rect l="l" t="t" r="r" b="b"/>
              <a:pathLst>
                <a:path w="11429" h="2488565">
                  <a:moveTo>
                    <a:pt x="11429" y="0"/>
                  </a:moveTo>
                  <a:lnTo>
                    <a:pt x="0" y="0"/>
                  </a:lnTo>
                  <a:lnTo>
                    <a:pt x="0" y="2487979"/>
                  </a:lnTo>
                  <a:lnTo>
                    <a:pt x="11429" y="24879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9" name="object 969" descr=""/>
            <p:cNvSpPr/>
            <p:nvPr/>
          </p:nvSpPr>
          <p:spPr>
            <a:xfrm>
              <a:off x="5971882" y="2716861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0" name="object 970" descr=""/>
            <p:cNvSpPr/>
            <p:nvPr/>
          </p:nvSpPr>
          <p:spPr>
            <a:xfrm>
              <a:off x="5971882" y="1759899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80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1" name="object 971" descr=""/>
            <p:cNvSpPr/>
            <p:nvPr/>
          </p:nvSpPr>
          <p:spPr>
            <a:xfrm>
              <a:off x="5971882" y="1377295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2" name="object 972" descr=""/>
            <p:cNvSpPr/>
            <p:nvPr/>
          </p:nvSpPr>
          <p:spPr>
            <a:xfrm>
              <a:off x="5984515" y="2908313"/>
              <a:ext cx="11430" cy="3062605"/>
            </a:xfrm>
            <a:custGeom>
              <a:avLst/>
              <a:gdLst/>
              <a:ahLst/>
              <a:cxnLst/>
              <a:rect l="l" t="t" r="r" b="b"/>
              <a:pathLst>
                <a:path w="11429" h="3062604">
                  <a:moveTo>
                    <a:pt x="11429" y="0"/>
                  </a:moveTo>
                  <a:lnTo>
                    <a:pt x="0" y="0"/>
                  </a:lnTo>
                  <a:lnTo>
                    <a:pt x="0" y="3062036"/>
                  </a:lnTo>
                  <a:lnTo>
                    <a:pt x="11429" y="306203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3" name="object 973" descr=""/>
            <p:cNvSpPr/>
            <p:nvPr/>
          </p:nvSpPr>
          <p:spPr>
            <a:xfrm>
              <a:off x="5984515" y="2334106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4" name="object 974" descr=""/>
            <p:cNvSpPr/>
            <p:nvPr/>
          </p:nvSpPr>
          <p:spPr>
            <a:xfrm>
              <a:off x="5984515" y="1759899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5" name="object 975" descr=""/>
            <p:cNvSpPr/>
            <p:nvPr/>
          </p:nvSpPr>
          <p:spPr>
            <a:xfrm>
              <a:off x="5984515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6" name="object 976" descr=""/>
            <p:cNvSpPr/>
            <p:nvPr/>
          </p:nvSpPr>
          <p:spPr>
            <a:xfrm>
              <a:off x="5984515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7" name="object 977" descr=""/>
            <p:cNvSpPr/>
            <p:nvPr/>
          </p:nvSpPr>
          <p:spPr>
            <a:xfrm>
              <a:off x="5997149" y="3673822"/>
              <a:ext cx="11430" cy="2296795"/>
            </a:xfrm>
            <a:custGeom>
              <a:avLst/>
              <a:gdLst/>
              <a:ahLst/>
              <a:cxnLst/>
              <a:rect l="l" t="t" r="r" b="b"/>
              <a:pathLst>
                <a:path w="11429" h="2296795">
                  <a:moveTo>
                    <a:pt x="11429" y="0"/>
                  </a:moveTo>
                  <a:lnTo>
                    <a:pt x="0" y="0"/>
                  </a:lnTo>
                  <a:lnTo>
                    <a:pt x="0" y="2296527"/>
                  </a:lnTo>
                  <a:lnTo>
                    <a:pt x="11429" y="22965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8" name="object 978" descr=""/>
            <p:cNvSpPr/>
            <p:nvPr/>
          </p:nvSpPr>
          <p:spPr>
            <a:xfrm>
              <a:off x="5997149" y="2525559"/>
              <a:ext cx="11430" cy="1148715"/>
            </a:xfrm>
            <a:custGeom>
              <a:avLst/>
              <a:gdLst/>
              <a:ahLst/>
              <a:cxnLst/>
              <a:rect l="l" t="t" r="r" b="b"/>
              <a:pathLst>
                <a:path w="11429" h="1148714">
                  <a:moveTo>
                    <a:pt x="11429" y="0"/>
                  </a:moveTo>
                  <a:lnTo>
                    <a:pt x="0" y="0"/>
                  </a:lnTo>
                  <a:lnTo>
                    <a:pt x="0" y="1148263"/>
                  </a:lnTo>
                  <a:lnTo>
                    <a:pt x="11429" y="11482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9" name="object 979" descr=""/>
            <p:cNvSpPr/>
            <p:nvPr/>
          </p:nvSpPr>
          <p:spPr>
            <a:xfrm>
              <a:off x="5997149" y="1568597"/>
              <a:ext cx="11430" cy="957580"/>
            </a:xfrm>
            <a:custGeom>
              <a:avLst/>
              <a:gdLst/>
              <a:ahLst/>
              <a:cxnLst/>
              <a:rect l="l" t="t" r="r" b="b"/>
              <a:pathLst>
                <a:path w="11429" h="957580">
                  <a:moveTo>
                    <a:pt x="11429" y="0"/>
                  </a:moveTo>
                  <a:lnTo>
                    <a:pt x="0" y="0"/>
                  </a:lnTo>
                  <a:lnTo>
                    <a:pt x="0" y="956961"/>
                  </a:lnTo>
                  <a:lnTo>
                    <a:pt x="11429" y="95696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0" name="object 980" descr=""/>
            <p:cNvSpPr/>
            <p:nvPr/>
          </p:nvSpPr>
          <p:spPr>
            <a:xfrm>
              <a:off x="5997149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1" name="object 981" descr=""/>
            <p:cNvSpPr/>
            <p:nvPr/>
          </p:nvSpPr>
          <p:spPr>
            <a:xfrm>
              <a:off x="6009782" y="2908313"/>
              <a:ext cx="11430" cy="3062605"/>
            </a:xfrm>
            <a:custGeom>
              <a:avLst/>
              <a:gdLst/>
              <a:ahLst/>
              <a:cxnLst/>
              <a:rect l="l" t="t" r="r" b="b"/>
              <a:pathLst>
                <a:path w="11429" h="3062604">
                  <a:moveTo>
                    <a:pt x="11429" y="0"/>
                  </a:moveTo>
                  <a:lnTo>
                    <a:pt x="0" y="0"/>
                  </a:lnTo>
                  <a:lnTo>
                    <a:pt x="0" y="3062036"/>
                  </a:lnTo>
                  <a:lnTo>
                    <a:pt x="11429" y="306203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2" name="object 982" descr=""/>
            <p:cNvSpPr/>
            <p:nvPr/>
          </p:nvSpPr>
          <p:spPr>
            <a:xfrm>
              <a:off x="6009782" y="2334106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3" name="object 983" descr=""/>
            <p:cNvSpPr/>
            <p:nvPr/>
          </p:nvSpPr>
          <p:spPr>
            <a:xfrm>
              <a:off x="6009782" y="1759899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4" name="object 984" descr=""/>
            <p:cNvSpPr/>
            <p:nvPr/>
          </p:nvSpPr>
          <p:spPr>
            <a:xfrm>
              <a:off x="6009782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5" name="object 985" descr=""/>
            <p:cNvSpPr/>
            <p:nvPr/>
          </p:nvSpPr>
          <p:spPr>
            <a:xfrm>
              <a:off x="6009782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6" name="object 986" descr=""/>
            <p:cNvSpPr/>
            <p:nvPr/>
          </p:nvSpPr>
          <p:spPr>
            <a:xfrm>
              <a:off x="6022414" y="3673822"/>
              <a:ext cx="11430" cy="2296795"/>
            </a:xfrm>
            <a:custGeom>
              <a:avLst/>
              <a:gdLst/>
              <a:ahLst/>
              <a:cxnLst/>
              <a:rect l="l" t="t" r="r" b="b"/>
              <a:pathLst>
                <a:path w="11429" h="2296795">
                  <a:moveTo>
                    <a:pt x="11429" y="0"/>
                  </a:moveTo>
                  <a:lnTo>
                    <a:pt x="0" y="0"/>
                  </a:lnTo>
                  <a:lnTo>
                    <a:pt x="0" y="2296527"/>
                  </a:lnTo>
                  <a:lnTo>
                    <a:pt x="11429" y="22965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7" name="object 987" descr=""/>
            <p:cNvSpPr/>
            <p:nvPr/>
          </p:nvSpPr>
          <p:spPr>
            <a:xfrm>
              <a:off x="6022414" y="2908313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8" name="object 988" descr=""/>
            <p:cNvSpPr/>
            <p:nvPr/>
          </p:nvSpPr>
          <p:spPr>
            <a:xfrm>
              <a:off x="6022414" y="2334106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9" name="object 989" descr=""/>
            <p:cNvSpPr/>
            <p:nvPr/>
          </p:nvSpPr>
          <p:spPr>
            <a:xfrm>
              <a:off x="6022414" y="1759899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0" name="object 990" descr=""/>
            <p:cNvSpPr/>
            <p:nvPr/>
          </p:nvSpPr>
          <p:spPr>
            <a:xfrm>
              <a:off x="6022414" y="1377295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1" name="object 991" descr=""/>
            <p:cNvSpPr/>
            <p:nvPr/>
          </p:nvSpPr>
          <p:spPr>
            <a:xfrm>
              <a:off x="6035048" y="3099615"/>
              <a:ext cx="11430" cy="2870835"/>
            </a:xfrm>
            <a:custGeom>
              <a:avLst/>
              <a:gdLst/>
              <a:ahLst/>
              <a:cxnLst/>
              <a:rect l="l" t="t" r="r" b="b"/>
              <a:pathLst>
                <a:path w="11429" h="2870835">
                  <a:moveTo>
                    <a:pt x="11429" y="0"/>
                  </a:moveTo>
                  <a:lnTo>
                    <a:pt x="0" y="0"/>
                  </a:lnTo>
                  <a:lnTo>
                    <a:pt x="0" y="2870734"/>
                  </a:lnTo>
                  <a:lnTo>
                    <a:pt x="11429" y="287073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2" name="object 992" descr=""/>
            <p:cNvSpPr/>
            <p:nvPr/>
          </p:nvSpPr>
          <p:spPr>
            <a:xfrm>
              <a:off x="6035048" y="2525408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3" name="object 993" descr=""/>
            <p:cNvSpPr/>
            <p:nvPr/>
          </p:nvSpPr>
          <p:spPr>
            <a:xfrm>
              <a:off x="6035048" y="1951351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4" name="object 994" descr=""/>
            <p:cNvSpPr/>
            <p:nvPr/>
          </p:nvSpPr>
          <p:spPr>
            <a:xfrm>
              <a:off x="6035048" y="1568597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5" name="object 995" descr=""/>
            <p:cNvSpPr/>
            <p:nvPr/>
          </p:nvSpPr>
          <p:spPr>
            <a:xfrm>
              <a:off x="6035048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6" name="object 996" descr=""/>
            <p:cNvSpPr/>
            <p:nvPr/>
          </p:nvSpPr>
          <p:spPr>
            <a:xfrm>
              <a:off x="6047681" y="3099615"/>
              <a:ext cx="11430" cy="2870835"/>
            </a:xfrm>
            <a:custGeom>
              <a:avLst/>
              <a:gdLst/>
              <a:ahLst/>
              <a:cxnLst/>
              <a:rect l="l" t="t" r="r" b="b"/>
              <a:pathLst>
                <a:path w="11429" h="2870835">
                  <a:moveTo>
                    <a:pt x="11429" y="0"/>
                  </a:moveTo>
                  <a:lnTo>
                    <a:pt x="0" y="0"/>
                  </a:lnTo>
                  <a:lnTo>
                    <a:pt x="0" y="2870734"/>
                  </a:lnTo>
                  <a:lnTo>
                    <a:pt x="11429" y="287073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7" name="object 997" descr=""/>
            <p:cNvSpPr/>
            <p:nvPr/>
          </p:nvSpPr>
          <p:spPr>
            <a:xfrm>
              <a:off x="6047681" y="1951351"/>
              <a:ext cx="11430" cy="1148715"/>
            </a:xfrm>
            <a:custGeom>
              <a:avLst/>
              <a:gdLst/>
              <a:ahLst/>
              <a:cxnLst/>
              <a:rect l="l" t="t" r="r" b="b"/>
              <a:pathLst>
                <a:path w="11429" h="1148714">
                  <a:moveTo>
                    <a:pt x="11429" y="0"/>
                  </a:moveTo>
                  <a:lnTo>
                    <a:pt x="0" y="0"/>
                  </a:lnTo>
                  <a:lnTo>
                    <a:pt x="0" y="1148263"/>
                  </a:lnTo>
                  <a:lnTo>
                    <a:pt x="11429" y="11482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8" name="object 998" descr=""/>
            <p:cNvSpPr/>
            <p:nvPr/>
          </p:nvSpPr>
          <p:spPr>
            <a:xfrm>
              <a:off x="6047681" y="1568597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9" name="object 999" descr=""/>
            <p:cNvSpPr/>
            <p:nvPr/>
          </p:nvSpPr>
          <p:spPr>
            <a:xfrm>
              <a:off x="6047681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0" name="object 1000" descr=""/>
            <p:cNvSpPr/>
            <p:nvPr/>
          </p:nvSpPr>
          <p:spPr>
            <a:xfrm>
              <a:off x="6060314" y="3673822"/>
              <a:ext cx="11430" cy="2296795"/>
            </a:xfrm>
            <a:custGeom>
              <a:avLst/>
              <a:gdLst/>
              <a:ahLst/>
              <a:cxnLst/>
              <a:rect l="l" t="t" r="r" b="b"/>
              <a:pathLst>
                <a:path w="11429" h="2296795">
                  <a:moveTo>
                    <a:pt x="11429" y="0"/>
                  </a:moveTo>
                  <a:lnTo>
                    <a:pt x="0" y="0"/>
                  </a:lnTo>
                  <a:lnTo>
                    <a:pt x="0" y="2296527"/>
                  </a:lnTo>
                  <a:lnTo>
                    <a:pt x="11429" y="22965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1" name="object 1001" descr=""/>
            <p:cNvSpPr/>
            <p:nvPr/>
          </p:nvSpPr>
          <p:spPr>
            <a:xfrm>
              <a:off x="6060314" y="2525559"/>
              <a:ext cx="11430" cy="1148715"/>
            </a:xfrm>
            <a:custGeom>
              <a:avLst/>
              <a:gdLst/>
              <a:ahLst/>
              <a:cxnLst/>
              <a:rect l="l" t="t" r="r" b="b"/>
              <a:pathLst>
                <a:path w="11429" h="1148714">
                  <a:moveTo>
                    <a:pt x="11429" y="0"/>
                  </a:moveTo>
                  <a:lnTo>
                    <a:pt x="0" y="0"/>
                  </a:lnTo>
                  <a:lnTo>
                    <a:pt x="0" y="1148263"/>
                  </a:lnTo>
                  <a:lnTo>
                    <a:pt x="11429" y="114826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2" name="object 1002" descr=""/>
            <p:cNvSpPr/>
            <p:nvPr/>
          </p:nvSpPr>
          <p:spPr>
            <a:xfrm>
              <a:off x="6060314" y="1760049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3" name="object 1003" descr=""/>
            <p:cNvSpPr/>
            <p:nvPr/>
          </p:nvSpPr>
          <p:spPr>
            <a:xfrm>
              <a:off x="6060314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4" name="object 1004" descr=""/>
            <p:cNvSpPr/>
            <p:nvPr/>
          </p:nvSpPr>
          <p:spPr>
            <a:xfrm>
              <a:off x="6060314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5" name="object 1005" descr=""/>
            <p:cNvSpPr/>
            <p:nvPr/>
          </p:nvSpPr>
          <p:spPr>
            <a:xfrm>
              <a:off x="6072948" y="3099615"/>
              <a:ext cx="11430" cy="2870835"/>
            </a:xfrm>
            <a:custGeom>
              <a:avLst/>
              <a:gdLst/>
              <a:ahLst/>
              <a:cxnLst/>
              <a:rect l="l" t="t" r="r" b="b"/>
              <a:pathLst>
                <a:path w="11429" h="2870835">
                  <a:moveTo>
                    <a:pt x="11429" y="0"/>
                  </a:moveTo>
                  <a:lnTo>
                    <a:pt x="0" y="0"/>
                  </a:lnTo>
                  <a:lnTo>
                    <a:pt x="0" y="2870734"/>
                  </a:lnTo>
                  <a:lnTo>
                    <a:pt x="11429" y="287073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6" name="object 1006" descr=""/>
            <p:cNvSpPr/>
            <p:nvPr/>
          </p:nvSpPr>
          <p:spPr>
            <a:xfrm>
              <a:off x="6072948" y="2525408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7" name="object 1007" descr=""/>
            <p:cNvSpPr/>
            <p:nvPr/>
          </p:nvSpPr>
          <p:spPr>
            <a:xfrm>
              <a:off x="6072948" y="1760049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8" name="object 1008" descr=""/>
            <p:cNvSpPr/>
            <p:nvPr/>
          </p:nvSpPr>
          <p:spPr>
            <a:xfrm>
              <a:off x="6072948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9" name="object 1009" descr=""/>
            <p:cNvSpPr/>
            <p:nvPr/>
          </p:nvSpPr>
          <p:spPr>
            <a:xfrm>
              <a:off x="6072948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0" name="object 1010" descr=""/>
            <p:cNvSpPr/>
            <p:nvPr/>
          </p:nvSpPr>
          <p:spPr>
            <a:xfrm>
              <a:off x="6085580" y="3482370"/>
              <a:ext cx="11430" cy="2488565"/>
            </a:xfrm>
            <a:custGeom>
              <a:avLst/>
              <a:gdLst/>
              <a:ahLst/>
              <a:cxnLst/>
              <a:rect l="l" t="t" r="r" b="b"/>
              <a:pathLst>
                <a:path w="11429" h="2488565">
                  <a:moveTo>
                    <a:pt x="11429" y="0"/>
                  </a:moveTo>
                  <a:lnTo>
                    <a:pt x="0" y="0"/>
                  </a:lnTo>
                  <a:lnTo>
                    <a:pt x="0" y="2487979"/>
                  </a:lnTo>
                  <a:lnTo>
                    <a:pt x="11429" y="24879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1" name="object 1011" descr=""/>
            <p:cNvSpPr/>
            <p:nvPr/>
          </p:nvSpPr>
          <p:spPr>
            <a:xfrm>
              <a:off x="6085580" y="2142653"/>
              <a:ext cx="11430" cy="1339850"/>
            </a:xfrm>
            <a:custGeom>
              <a:avLst/>
              <a:gdLst/>
              <a:ahLst/>
              <a:cxnLst/>
              <a:rect l="l" t="t" r="r" b="b"/>
              <a:pathLst>
                <a:path w="11429" h="1339850">
                  <a:moveTo>
                    <a:pt x="11429" y="0"/>
                  </a:moveTo>
                  <a:lnTo>
                    <a:pt x="0" y="0"/>
                  </a:lnTo>
                  <a:lnTo>
                    <a:pt x="0" y="1339716"/>
                  </a:lnTo>
                  <a:lnTo>
                    <a:pt x="11429" y="133971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2" name="object 1012" descr=""/>
            <p:cNvSpPr/>
            <p:nvPr/>
          </p:nvSpPr>
          <p:spPr>
            <a:xfrm>
              <a:off x="6085580" y="1568597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3" name="object 1013" descr=""/>
            <p:cNvSpPr/>
            <p:nvPr/>
          </p:nvSpPr>
          <p:spPr>
            <a:xfrm>
              <a:off x="6085580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4" name="object 1014" descr=""/>
            <p:cNvSpPr/>
            <p:nvPr/>
          </p:nvSpPr>
          <p:spPr>
            <a:xfrm>
              <a:off x="6098213" y="2908313"/>
              <a:ext cx="11430" cy="3062605"/>
            </a:xfrm>
            <a:custGeom>
              <a:avLst/>
              <a:gdLst/>
              <a:ahLst/>
              <a:cxnLst/>
              <a:rect l="l" t="t" r="r" b="b"/>
              <a:pathLst>
                <a:path w="11429" h="3062604">
                  <a:moveTo>
                    <a:pt x="11429" y="0"/>
                  </a:moveTo>
                  <a:lnTo>
                    <a:pt x="0" y="0"/>
                  </a:lnTo>
                  <a:lnTo>
                    <a:pt x="0" y="3062036"/>
                  </a:lnTo>
                  <a:lnTo>
                    <a:pt x="11429" y="306203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5" name="object 1015" descr=""/>
            <p:cNvSpPr/>
            <p:nvPr/>
          </p:nvSpPr>
          <p:spPr>
            <a:xfrm>
              <a:off x="6098213" y="2142804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6" name="object 1016" descr=""/>
            <p:cNvSpPr/>
            <p:nvPr/>
          </p:nvSpPr>
          <p:spPr>
            <a:xfrm>
              <a:off x="6098213" y="1951352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7" name="object 1017" descr=""/>
            <p:cNvSpPr/>
            <p:nvPr/>
          </p:nvSpPr>
          <p:spPr>
            <a:xfrm>
              <a:off x="6098213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8" name="object 1018" descr=""/>
            <p:cNvSpPr/>
            <p:nvPr/>
          </p:nvSpPr>
          <p:spPr>
            <a:xfrm>
              <a:off x="6098213" y="1377295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9" name="object 1019" descr=""/>
            <p:cNvSpPr/>
            <p:nvPr/>
          </p:nvSpPr>
          <p:spPr>
            <a:xfrm>
              <a:off x="6110997" y="3099615"/>
              <a:ext cx="11430" cy="2870835"/>
            </a:xfrm>
            <a:custGeom>
              <a:avLst/>
              <a:gdLst/>
              <a:ahLst/>
              <a:cxnLst/>
              <a:rect l="l" t="t" r="r" b="b"/>
              <a:pathLst>
                <a:path w="11429" h="2870835">
                  <a:moveTo>
                    <a:pt x="11429" y="0"/>
                  </a:moveTo>
                  <a:lnTo>
                    <a:pt x="0" y="0"/>
                  </a:lnTo>
                  <a:lnTo>
                    <a:pt x="0" y="2870734"/>
                  </a:lnTo>
                  <a:lnTo>
                    <a:pt x="11429" y="287073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0" name="object 1020" descr=""/>
            <p:cNvSpPr/>
            <p:nvPr/>
          </p:nvSpPr>
          <p:spPr>
            <a:xfrm>
              <a:off x="6110997" y="2525408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1" name="object 1021" descr=""/>
            <p:cNvSpPr/>
            <p:nvPr/>
          </p:nvSpPr>
          <p:spPr>
            <a:xfrm>
              <a:off x="6110997" y="2142804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2" name="object 1022" descr=""/>
            <p:cNvSpPr/>
            <p:nvPr/>
          </p:nvSpPr>
          <p:spPr>
            <a:xfrm>
              <a:off x="6110997" y="1951352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3" name="object 1023" descr=""/>
            <p:cNvSpPr/>
            <p:nvPr/>
          </p:nvSpPr>
          <p:spPr>
            <a:xfrm>
              <a:off x="6110997" y="1377145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4" name="object 1024" descr=""/>
            <p:cNvSpPr/>
            <p:nvPr/>
          </p:nvSpPr>
          <p:spPr>
            <a:xfrm>
              <a:off x="6123631" y="3291067"/>
              <a:ext cx="11430" cy="2679700"/>
            </a:xfrm>
            <a:custGeom>
              <a:avLst/>
              <a:gdLst/>
              <a:ahLst/>
              <a:cxnLst/>
              <a:rect l="l" t="t" r="r" b="b"/>
              <a:pathLst>
                <a:path w="11429" h="2679700">
                  <a:moveTo>
                    <a:pt x="11429" y="0"/>
                  </a:moveTo>
                  <a:lnTo>
                    <a:pt x="0" y="0"/>
                  </a:lnTo>
                  <a:lnTo>
                    <a:pt x="0" y="2679282"/>
                  </a:lnTo>
                  <a:lnTo>
                    <a:pt x="11429" y="267928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5" name="object 1025" descr=""/>
            <p:cNvSpPr/>
            <p:nvPr/>
          </p:nvSpPr>
          <p:spPr>
            <a:xfrm>
              <a:off x="6123631" y="2525558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6" name="object 1026" descr=""/>
            <p:cNvSpPr/>
            <p:nvPr/>
          </p:nvSpPr>
          <p:spPr>
            <a:xfrm>
              <a:off x="6123631" y="1760049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7" name="object 1027" descr=""/>
            <p:cNvSpPr/>
            <p:nvPr/>
          </p:nvSpPr>
          <p:spPr>
            <a:xfrm>
              <a:off x="6123631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8" name="object 1028" descr=""/>
            <p:cNvSpPr/>
            <p:nvPr/>
          </p:nvSpPr>
          <p:spPr>
            <a:xfrm>
              <a:off x="6123631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9" name="object 1029" descr=""/>
            <p:cNvSpPr/>
            <p:nvPr/>
          </p:nvSpPr>
          <p:spPr>
            <a:xfrm>
              <a:off x="6136264" y="2908313"/>
              <a:ext cx="11430" cy="3062605"/>
            </a:xfrm>
            <a:custGeom>
              <a:avLst/>
              <a:gdLst/>
              <a:ahLst/>
              <a:cxnLst/>
              <a:rect l="l" t="t" r="r" b="b"/>
              <a:pathLst>
                <a:path w="11429" h="3062604">
                  <a:moveTo>
                    <a:pt x="11429" y="0"/>
                  </a:moveTo>
                  <a:lnTo>
                    <a:pt x="0" y="0"/>
                  </a:lnTo>
                  <a:lnTo>
                    <a:pt x="0" y="3062036"/>
                  </a:lnTo>
                  <a:lnTo>
                    <a:pt x="11429" y="306203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0" name="object 1030" descr=""/>
            <p:cNvSpPr/>
            <p:nvPr/>
          </p:nvSpPr>
          <p:spPr>
            <a:xfrm>
              <a:off x="6136264" y="2525559"/>
              <a:ext cx="11430" cy="382905"/>
            </a:xfrm>
            <a:custGeom>
              <a:avLst/>
              <a:gdLst/>
              <a:ahLst/>
              <a:cxnLst/>
              <a:rect l="l" t="t" r="r" b="b"/>
              <a:pathLst>
                <a:path w="11429" h="382905">
                  <a:moveTo>
                    <a:pt x="11429" y="0"/>
                  </a:moveTo>
                  <a:lnTo>
                    <a:pt x="0" y="0"/>
                  </a:lnTo>
                  <a:lnTo>
                    <a:pt x="0" y="382754"/>
                  </a:lnTo>
                  <a:lnTo>
                    <a:pt x="11429" y="3827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1" name="object 1031" descr=""/>
            <p:cNvSpPr/>
            <p:nvPr/>
          </p:nvSpPr>
          <p:spPr>
            <a:xfrm>
              <a:off x="6136264" y="1951351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2" name="object 1032" descr=""/>
            <p:cNvSpPr/>
            <p:nvPr/>
          </p:nvSpPr>
          <p:spPr>
            <a:xfrm>
              <a:off x="6136264" y="1759899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3" name="object 1033" descr=""/>
            <p:cNvSpPr/>
            <p:nvPr/>
          </p:nvSpPr>
          <p:spPr>
            <a:xfrm>
              <a:off x="6136264" y="1568597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4" name="object 1034" descr=""/>
            <p:cNvSpPr/>
            <p:nvPr/>
          </p:nvSpPr>
          <p:spPr>
            <a:xfrm>
              <a:off x="6136264" y="1377144"/>
              <a:ext cx="11430" cy="191770"/>
            </a:xfrm>
            <a:custGeom>
              <a:avLst/>
              <a:gdLst/>
              <a:ahLst/>
              <a:cxnLst/>
              <a:rect l="l" t="t" r="r" b="b"/>
              <a:pathLst>
                <a:path w="11429" h="191769">
                  <a:moveTo>
                    <a:pt x="11429" y="0"/>
                  </a:moveTo>
                  <a:lnTo>
                    <a:pt x="0" y="0"/>
                  </a:lnTo>
                  <a:lnTo>
                    <a:pt x="0" y="191452"/>
                  </a:lnTo>
                  <a:lnTo>
                    <a:pt x="11429" y="19145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5" name="object 1035" descr=""/>
            <p:cNvSpPr/>
            <p:nvPr/>
          </p:nvSpPr>
          <p:spPr>
            <a:xfrm>
              <a:off x="6148896" y="3482370"/>
              <a:ext cx="11430" cy="2488565"/>
            </a:xfrm>
            <a:custGeom>
              <a:avLst/>
              <a:gdLst/>
              <a:ahLst/>
              <a:cxnLst/>
              <a:rect l="l" t="t" r="r" b="b"/>
              <a:pathLst>
                <a:path w="11429" h="2488565">
                  <a:moveTo>
                    <a:pt x="11429" y="0"/>
                  </a:moveTo>
                  <a:lnTo>
                    <a:pt x="0" y="0"/>
                  </a:lnTo>
                  <a:lnTo>
                    <a:pt x="0" y="2487979"/>
                  </a:lnTo>
                  <a:lnTo>
                    <a:pt x="11429" y="248797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6" name="object 1036" descr=""/>
            <p:cNvSpPr/>
            <p:nvPr/>
          </p:nvSpPr>
          <p:spPr>
            <a:xfrm>
              <a:off x="6148896" y="2716861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7" name="object 1037" descr=""/>
            <p:cNvSpPr/>
            <p:nvPr/>
          </p:nvSpPr>
          <p:spPr>
            <a:xfrm>
              <a:off x="6148896" y="1951352"/>
              <a:ext cx="11430" cy="765810"/>
            </a:xfrm>
            <a:custGeom>
              <a:avLst/>
              <a:gdLst/>
              <a:ahLst/>
              <a:cxnLst/>
              <a:rect l="l" t="t" r="r" b="b"/>
              <a:pathLst>
                <a:path w="11429" h="765810">
                  <a:moveTo>
                    <a:pt x="11429" y="0"/>
                  </a:moveTo>
                  <a:lnTo>
                    <a:pt x="0" y="0"/>
                  </a:lnTo>
                  <a:lnTo>
                    <a:pt x="0" y="765509"/>
                  </a:lnTo>
                  <a:lnTo>
                    <a:pt x="11429" y="7655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8" name="object 1038" descr=""/>
            <p:cNvSpPr/>
            <p:nvPr/>
          </p:nvSpPr>
          <p:spPr>
            <a:xfrm>
              <a:off x="6148896" y="1377145"/>
              <a:ext cx="11430" cy="574675"/>
            </a:xfrm>
            <a:custGeom>
              <a:avLst/>
              <a:gdLst/>
              <a:ahLst/>
              <a:cxnLst/>
              <a:rect l="l" t="t" r="r" b="b"/>
              <a:pathLst>
                <a:path w="11429" h="574675">
                  <a:moveTo>
                    <a:pt x="11429" y="0"/>
                  </a:moveTo>
                  <a:lnTo>
                    <a:pt x="0" y="0"/>
                  </a:lnTo>
                  <a:lnTo>
                    <a:pt x="0" y="574207"/>
                  </a:lnTo>
                  <a:lnTo>
                    <a:pt x="11429" y="57420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9" name="object 1039" descr=""/>
            <p:cNvSpPr/>
            <p:nvPr/>
          </p:nvSpPr>
          <p:spPr>
            <a:xfrm>
              <a:off x="3846658" y="1377295"/>
              <a:ext cx="38100" cy="4593590"/>
            </a:xfrm>
            <a:custGeom>
              <a:avLst/>
              <a:gdLst/>
              <a:ahLst/>
              <a:cxnLst/>
              <a:rect l="l" t="t" r="r" b="b"/>
              <a:pathLst>
                <a:path w="38100" h="4593590">
                  <a:moveTo>
                    <a:pt x="37899" y="0"/>
                  </a:moveTo>
                  <a:lnTo>
                    <a:pt x="0" y="0"/>
                  </a:lnTo>
                  <a:lnTo>
                    <a:pt x="0" y="4593054"/>
                  </a:lnTo>
                  <a:lnTo>
                    <a:pt x="37899" y="4593054"/>
                  </a:lnTo>
                  <a:lnTo>
                    <a:pt x="378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0" name="object 1040" descr=""/>
            <p:cNvSpPr/>
            <p:nvPr/>
          </p:nvSpPr>
          <p:spPr>
            <a:xfrm>
              <a:off x="3682878" y="1377297"/>
              <a:ext cx="2477770" cy="4593590"/>
            </a:xfrm>
            <a:custGeom>
              <a:avLst/>
              <a:gdLst/>
              <a:ahLst/>
              <a:cxnLst/>
              <a:rect l="l" t="t" r="r" b="b"/>
              <a:pathLst>
                <a:path w="2477770" h="4593590">
                  <a:moveTo>
                    <a:pt x="0" y="4593053"/>
                  </a:moveTo>
                  <a:lnTo>
                    <a:pt x="2477298" y="4593053"/>
                  </a:lnTo>
                </a:path>
                <a:path w="2477770" h="4593590">
                  <a:moveTo>
                    <a:pt x="5714" y="4593053"/>
                  </a:moveTo>
                  <a:lnTo>
                    <a:pt x="5714" y="0"/>
                  </a:lnTo>
                </a:path>
              </a:pathLst>
            </a:custGeom>
            <a:ln w="16092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41" name="object 1041" descr=""/>
          <p:cNvGrpSpPr/>
          <p:nvPr/>
        </p:nvGrpSpPr>
        <p:grpSpPr>
          <a:xfrm>
            <a:off x="6801626" y="1369037"/>
            <a:ext cx="2494280" cy="4651375"/>
            <a:chOff x="6801626" y="1369037"/>
            <a:chExt cx="2494280" cy="4651375"/>
          </a:xfrm>
        </p:grpSpPr>
        <p:sp>
          <p:nvSpPr>
            <p:cNvPr id="1042" name="object 1042" descr=""/>
            <p:cNvSpPr/>
            <p:nvPr/>
          </p:nvSpPr>
          <p:spPr>
            <a:xfrm>
              <a:off x="6809881" y="1377292"/>
              <a:ext cx="2477770" cy="4593590"/>
            </a:xfrm>
            <a:custGeom>
              <a:avLst/>
              <a:gdLst/>
              <a:ahLst/>
              <a:cxnLst/>
              <a:rect l="l" t="t" r="r" b="b"/>
              <a:pathLst>
                <a:path w="2477770" h="4593590">
                  <a:moveTo>
                    <a:pt x="0" y="4593057"/>
                  </a:moveTo>
                  <a:lnTo>
                    <a:pt x="2477449" y="4593057"/>
                  </a:lnTo>
                </a:path>
                <a:path w="2477770" h="4593590">
                  <a:moveTo>
                    <a:pt x="5714" y="4593057"/>
                  </a:moveTo>
                  <a:lnTo>
                    <a:pt x="5714" y="0"/>
                  </a:lnTo>
                </a:path>
              </a:pathLst>
            </a:custGeom>
            <a:ln w="16092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3" name="object 1043" descr=""/>
            <p:cNvSpPr/>
            <p:nvPr/>
          </p:nvSpPr>
          <p:spPr>
            <a:xfrm>
              <a:off x="6815596" y="5970349"/>
              <a:ext cx="2301875" cy="41275"/>
            </a:xfrm>
            <a:custGeom>
              <a:avLst/>
              <a:gdLst/>
              <a:ahLst/>
              <a:cxnLst/>
              <a:rect l="l" t="t" r="r" b="b"/>
              <a:pathLst>
                <a:path w="2301875" h="41275">
                  <a:moveTo>
                    <a:pt x="0" y="41208"/>
                  </a:moveTo>
                  <a:lnTo>
                    <a:pt x="0" y="0"/>
                  </a:lnTo>
                </a:path>
                <a:path w="2301875" h="41275">
                  <a:moveTo>
                    <a:pt x="177164" y="41208"/>
                  </a:moveTo>
                  <a:lnTo>
                    <a:pt x="177164" y="0"/>
                  </a:lnTo>
                </a:path>
                <a:path w="2301875" h="41275">
                  <a:moveTo>
                    <a:pt x="531193" y="41208"/>
                  </a:moveTo>
                  <a:lnTo>
                    <a:pt x="531193" y="0"/>
                  </a:lnTo>
                </a:path>
                <a:path w="2301875" h="41275">
                  <a:moveTo>
                    <a:pt x="885222" y="41208"/>
                  </a:moveTo>
                  <a:lnTo>
                    <a:pt x="885222" y="0"/>
                  </a:lnTo>
                </a:path>
                <a:path w="2301875" h="41275">
                  <a:moveTo>
                    <a:pt x="1239401" y="41208"/>
                  </a:moveTo>
                  <a:lnTo>
                    <a:pt x="1239401" y="0"/>
                  </a:lnTo>
                </a:path>
                <a:path w="2301875" h="41275">
                  <a:moveTo>
                    <a:pt x="1593430" y="41208"/>
                  </a:moveTo>
                  <a:lnTo>
                    <a:pt x="1593430" y="0"/>
                  </a:lnTo>
                </a:path>
                <a:path w="2301875" h="41275">
                  <a:moveTo>
                    <a:pt x="1947458" y="41208"/>
                  </a:moveTo>
                  <a:lnTo>
                    <a:pt x="1947458" y="0"/>
                  </a:lnTo>
                </a:path>
                <a:path w="2301875" h="41275">
                  <a:moveTo>
                    <a:pt x="2301638" y="41208"/>
                  </a:moveTo>
                  <a:lnTo>
                    <a:pt x="2301638" y="0"/>
                  </a:lnTo>
                </a:path>
              </a:pathLst>
            </a:custGeom>
            <a:ln w="16092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4" name="object 1044" descr=""/>
            <p:cNvSpPr/>
            <p:nvPr/>
          </p:nvSpPr>
          <p:spPr>
            <a:xfrm>
              <a:off x="6809880" y="4733804"/>
              <a:ext cx="11430" cy="1236980"/>
            </a:xfrm>
            <a:custGeom>
              <a:avLst/>
              <a:gdLst/>
              <a:ahLst/>
              <a:cxnLst/>
              <a:rect l="l" t="t" r="r" b="b"/>
              <a:pathLst>
                <a:path w="11429" h="1236979">
                  <a:moveTo>
                    <a:pt x="11429" y="0"/>
                  </a:moveTo>
                  <a:lnTo>
                    <a:pt x="0" y="0"/>
                  </a:lnTo>
                  <a:lnTo>
                    <a:pt x="0" y="1236545"/>
                  </a:lnTo>
                  <a:lnTo>
                    <a:pt x="11429" y="12365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5" name="object 1045" descr=""/>
            <p:cNvSpPr/>
            <p:nvPr/>
          </p:nvSpPr>
          <p:spPr>
            <a:xfrm>
              <a:off x="6809880" y="4557090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6" name="object 1046" descr=""/>
            <p:cNvSpPr/>
            <p:nvPr/>
          </p:nvSpPr>
          <p:spPr>
            <a:xfrm>
              <a:off x="6809880" y="2967118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7" name="object 1047" descr=""/>
            <p:cNvSpPr/>
            <p:nvPr/>
          </p:nvSpPr>
          <p:spPr>
            <a:xfrm>
              <a:off x="6809880" y="1907135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8" name="object 1048" descr=""/>
            <p:cNvSpPr/>
            <p:nvPr/>
          </p:nvSpPr>
          <p:spPr>
            <a:xfrm>
              <a:off x="6809880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9" name="object 1049" descr=""/>
            <p:cNvSpPr/>
            <p:nvPr/>
          </p:nvSpPr>
          <p:spPr>
            <a:xfrm>
              <a:off x="6809880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0" name="object 1050" descr=""/>
            <p:cNvSpPr/>
            <p:nvPr/>
          </p:nvSpPr>
          <p:spPr>
            <a:xfrm>
              <a:off x="6822664" y="4733804"/>
              <a:ext cx="11430" cy="1236980"/>
            </a:xfrm>
            <a:custGeom>
              <a:avLst/>
              <a:gdLst/>
              <a:ahLst/>
              <a:cxnLst/>
              <a:rect l="l" t="t" r="r" b="b"/>
              <a:pathLst>
                <a:path w="11429" h="1236979">
                  <a:moveTo>
                    <a:pt x="11429" y="0"/>
                  </a:moveTo>
                  <a:lnTo>
                    <a:pt x="0" y="0"/>
                  </a:lnTo>
                  <a:lnTo>
                    <a:pt x="0" y="1236545"/>
                  </a:lnTo>
                  <a:lnTo>
                    <a:pt x="11429" y="12365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1" name="object 1051" descr=""/>
            <p:cNvSpPr/>
            <p:nvPr/>
          </p:nvSpPr>
          <p:spPr>
            <a:xfrm>
              <a:off x="6822664" y="4203813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2" name="object 1052" descr=""/>
            <p:cNvSpPr/>
            <p:nvPr/>
          </p:nvSpPr>
          <p:spPr>
            <a:xfrm>
              <a:off x="6822664" y="3320546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3" name="object 1053" descr=""/>
            <p:cNvSpPr/>
            <p:nvPr/>
          </p:nvSpPr>
          <p:spPr>
            <a:xfrm>
              <a:off x="6822664" y="2437277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4" name="object 1054" descr=""/>
            <p:cNvSpPr/>
            <p:nvPr/>
          </p:nvSpPr>
          <p:spPr>
            <a:xfrm>
              <a:off x="6822664" y="190728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5" name="object 1055" descr=""/>
            <p:cNvSpPr/>
            <p:nvPr/>
          </p:nvSpPr>
          <p:spPr>
            <a:xfrm>
              <a:off x="6822664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6" name="object 1056" descr=""/>
            <p:cNvSpPr/>
            <p:nvPr/>
          </p:nvSpPr>
          <p:spPr>
            <a:xfrm>
              <a:off x="6822664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7" name="object 1057" descr=""/>
            <p:cNvSpPr/>
            <p:nvPr/>
          </p:nvSpPr>
          <p:spPr>
            <a:xfrm>
              <a:off x="6822664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8" name="object 1058" descr=""/>
            <p:cNvSpPr/>
            <p:nvPr/>
          </p:nvSpPr>
          <p:spPr>
            <a:xfrm>
              <a:off x="6835297" y="5263795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9" name="object 1059" descr=""/>
            <p:cNvSpPr/>
            <p:nvPr/>
          </p:nvSpPr>
          <p:spPr>
            <a:xfrm>
              <a:off x="6835297" y="4203663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0" name="object 1060" descr=""/>
            <p:cNvSpPr/>
            <p:nvPr/>
          </p:nvSpPr>
          <p:spPr>
            <a:xfrm>
              <a:off x="6835297" y="3320546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1" name="object 1061" descr=""/>
            <p:cNvSpPr/>
            <p:nvPr/>
          </p:nvSpPr>
          <p:spPr>
            <a:xfrm>
              <a:off x="6835297" y="2613991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2" name="object 1062" descr=""/>
            <p:cNvSpPr/>
            <p:nvPr/>
          </p:nvSpPr>
          <p:spPr>
            <a:xfrm>
              <a:off x="6835297" y="243712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3" name="object 1063" descr=""/>
            <p:cNvSpPr/>
            <p:nvPr/>
          </p:nvSpPr>
          <p:spPr>
            <a:xfrm>
              <a:off x="6835297" y="2084000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4" name="object 1064" descr=""/>
            <p:cNvSpPr/>
            <p:nvPr/>
          </p:nvSpPr>
          <p:spPr>
            <a:xfrm>
              <a:off x="6835297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5" name="object 1065" descr=""/>
            <p:cNvSpPr/>
            <p:nvPr/>
          </p:nvSpPr>
          <p:spPr>
            <a:xfrm>
              <a:off x="6835297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6" name="object 1066" descr=""/>
            <p:cNvSpPr/>
            <p:nvPr/>
          </p:nvSpPr>
          <p:spPr>
            <a:xfrm>
              <a:off x="6835297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7" name="object 1067" descr=""/>
            <p:cNvSpPr/>
            <p:nvPr/>
          </p:nvSpPr>
          <p:spPr>
            <a:xfrm>
              <a:off x="6847930" y="5440358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8" name="object 1068" descr=""/>
            <p:cNvSpPr/>
            <p:nvPr/>
          </p:nvSpPr>
          <p:spPr>
            <a:xfrm>
              <a:off x="6847930" y="4733804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9" name="object 1069" descr=""/>
            <p:cNvSpPr/>
            <p:nvPr/>
          </p:nvSpPr>
          <p:spPr>
            <a:xfrm>
              <a:off x="6847930" y="3673822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0" name="object 1070" descr=""/>
            <p:cNvSpPr/>
            <p:nvPr/>
          </p:nvSpPr>
          <p:spPr>
            <a:xfrm>
              <a:off x="6847930" y="2613841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1" name="object 1071" descr=""/>
            <p:cNvSpPr/>
            <p:nvPr/>
          </p:nvSpPr>
          <p:spPr>
            <a:xfrm>
              <a:off x="6847930" y="2260563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2" name="object 1072" descr=""/>
            <p:cNvSpPr/>
            <p:nvPr/>
          </p:nvSpPr>
          <p:spPr>
            <a:xfrm>
              <a:off x="6847930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3" name="object 1073" descr=""/>
            <p:cNvSpPr/>
            <p:nvPr/>
          </p:nvSpPr>
          <p:spPr>
            <a:xfrm>
              <a:off x="6847930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4" name="object 1074" descr=""/>
            <p:cNvSpPr/>
            <p:nvPr/>
          </p:nvSpPr>
          <p:spPr>
            <a:xfrm>
              <a:off x="6847930" y="1377295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5" name="object 1075" descr=""/>
            <p:cNvSpPr/>
            <p:nvPr/>
          </p:nvSpPr>
          <p:spPr>
            <a:xfrm>
              <a:off x="6860564" y="5087082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6" name="object 1076" descr=""/>
            <p:cNvSpPr/>
            <p:nvPr/>
          </p:nvSpPr>
          <p:spPr>
            <a:xfrm>
              <a:off x="6860564" y="4733804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7" name="object 1077" descr=""/>
            <p:cNvSpPr/>
            <p:nvPr/>
          </p:nvSpPr>
          <p:spPr>
            <a:xfrm>
              <a:off x="6860564" y="3320545"/>
              <a:ext cx="11430" cy="1413510"/>
            </a:xfrm>
            <a:custGeom>
              <a:avLst/>
              <a:gdLst/>
              <a:ahLst/>
              <a:cxnLst/>
              <a:rect l="l" t="t" r="r" b="b"/>
              <a:pathLst>
                <a:path w="11429" h="1413510">
                  <a:moveTo>
                    <a:pt x="11429" y="0"/>
                  </a:moveTo>
                  <a:lnTo>
                    <a:pt x="0" y="0"/>
                  </a:lnTo>
                  <a:lnTo>
                    <a:pt x="0" y="1413258"/>
                  </a:lnTo>
                  <a:lnTo>
                    <a:pt x="11429" y="14132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8" name="object 1078" descr=""/>
            <p:cNvSpPr/>
            <p:nvPr/>
          </p:nvSpPr>
          <p:spPr>
            <a:xfrm>
              <a:off x="6860564" y="2613991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9" name="object 1079" descr=""/>
            <p:cNvSpPr/>
            <p:nvPr/>
          </p:nvSpPr>
          <p:spPr>
            <a:xfrm>
              <a:off x="6860564" y="2260563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0" name="object 1080" descr=""/>
            <p:cNvSpPr/>
            <p:nvPr/>
          </p:nvSpPr>
          <p:spPr>
            <a:xfrm>
              <a:off x="6860564" y="190728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1" name="object 1081" descr=""/>
            <p:cNvSpPr/>
            <p:nvPr/>
          </p:nvSpPr>
          <p:spPr>
            <a:xfrm>
              <a:off x="6860564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2" name="object 1082" descr=""/>
            <p:cNvSpPr/>
            <p:nvPr/>
          </p:nvSpPr>
          <p:spPr>
            <a:xfrm>
              <a:off x="6860564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3" name="object 1083" descr=""/>
            <p:cNvSpPr/>
            <p:nvPr/>
          </p:nvSpPr>
          <p:spPr>
            <a:xfrm>
              <a:off x="6860564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4" name="object 1084" descr=""/>
            <p:cNvSpPr/>
            <p:nvPr/>
          </p:nvSpPr>
          <p:spPr>
            <a:xfrm>
              <a:off x="6873196" y="4910368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5" name="object 1085" descr=""/>
            <p:cNvSpPr/>
            <p:nvPr/>
          </p:nvSpPr>
          <p:spPr>
            <a:xfrm>
              <a:off x="6873196" y="4027100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6" name="object 1086" descr=""/>
            <p:cNvSpPr/>
            <p:nvPr/>
          </p:nvSpPr>
          <p:spPr>
            <a:xfrm>
              <a:off x="6873196" y="3143832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7" name="object 1087" descr=""/>
            <p:cNvSpPr/>
            <p:nvPr/>
          </p:nvSpPr>
          <p:spPr>
            <a:xfrm>
              <a:off x="6873196" y="2613840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8" name="object 1088" descr=""/>
            <p:cNvSpPr/>
            <p:nvPr/>
          </p:nvSpPr>
          <p:spPr>
            <a:xfrm>
              <a:off x="6873196" y="2260563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9" name="object 1089" descr=""/>
            <p:cNvSpPr/>
            <p:nvPr/>
          </p:nvSpPr>
          <p:spPr>
            <a:xfrm>
              <a:off x="6873196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0" name="object 1090" descr=""/>
            <p:cNvSpPr/>
            <p:nvPr/>
          </p:nvSpPr>
          <p:spPr>
            <a:xfrm>
              <a:off x="6873196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1" name="object 1091" descr=""/>
            <p:cNvSpPr/>
            <p:nvPr/>
          </p:nvSpPr>
          <p:spPr>
            <a:xfrm>
              <a:off x="6873196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2" name="object 1092" descr=""/>
            <p:cNvSpPr/>
            <p:nvPr/>
          </p:nvSpPr>
          <p:spPr>
            <a:xfrm>
              <a:off x="6873196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3" name="object 1093" descr=""/>
            <p:cNvSpPr/>
            <p:nvPr/>
          </p:nvSpPr>
          <p:spPr>
            <a:xfrm>
              <a:off x="6873196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4" name="object 1094" descr=""/>
            <p:cNvSpPr/>
            <p:nvPr/>
          </p:nvSpPr>
          <p:spPr>
            <a:xfrm>
              <a:off x="6885829" y="4733804"/>
              <a:ext cx="11430" cy="1236980"/>
            </a:xfrm>
            <a:custGeom>
              <a:avLst/>
              <a:gdLst/>
              <a:ahLst/>
              <a:cxnLst/>
              <a:rect l="l" t="t" r="r" b="b"/>
              <a:pathLst>
                <a:path w="11429" h="1236979">
                  <a:moveTo>
                    <a:pt x="11429" y="0"/>
                  </a:moveTo>
                  <a:lnTo>
                    <a:pt x="0" y="0"/>
                  </a:lnTo>
                  <a:lnTo>
                    <a:pt x="0" y="1236545"/>
                  </a:lnTo>
                  <a:lnTo>
                    <a:pt x="11429" y="12365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5" name="object 1095" descr=""/>
            <p:cNvSpPr/>
            <p:nvPr/>
          </p:nvSpPr>
          <p:spPr>
            <a:xfrm>
              <a:off x="6885829" y="4380527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6" name="object 1096" descr=""/>
            <p:cNvSpPr/>
            <p:nvPr/>
          </p:nvSpPr>
          <p:spPr>
            <a:xfrm>
              <a:off x="6885829" y="2967118"/>
              <a:ext cx="11430" cy="1413510"/>
            </a:xfrm>
            <a:custGeom>
              <a:avLst/>
              <a:gdLst/>
              <a:ahLst/>
              <a:cxnLst/>
              <a:rect l="l" t="t" r="r" b="b"/>
              <a:pathLst>
                <a:path w="11429" h="1413510">
                  <a:moveTo>
                    <a:pt x="11429" y="0"/>
                  </a:moveTo>
                  <a:lnTo>
                    <a:pt x="0" y="0"/>
                  </a:lnTo>
                  <a:lnTo>
                    <a:pt x="0" y="1413258"/>
                  </a:lnTo>
                  <a:lnTo>
                    <a:pt x="11429" y="14132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7" name="object 1097" descr=""/>
            <p:cNvSpPr/>
            <p:nvPr/>
          </p:nvSpPr>
          <p:spPr>
            <a:xfrm>
              <a:off x="6885829" y="2260563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5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8" name="object 1098" descr=""/>
            <p:cNvSpPr/>
            <p:nvPr/>
          </p:nvSpPr>
          <p:spPr>
            <a:xfrm>
              <a:off x="6885829" y="190728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9" name="object 1099" descr=""/>
            <p:cNvSpPr/>
            <p:nvPr/>
          </p:nvSpPr>
          <p:spPr>
            <a:xfrm>
              <a:off x="6885829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0" name="object 1100" descr=""/>
            <p:cNvSpPr/>
            <p:nvPr/>
          </p:nvSpPr>
          <p:spPr>
            <a:xfrm>
              <a:off x="6885829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1" name="object 1101" descr=""/>
            <p:cNvSpPr/>
            <p:nvPr/>
          </p:nvSpPr>
          <p:spPr>
            <a:xfrm>
              <a:off x="6885829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2" name="object 1102" descr=""/>
            <p:cNvSpPr/>
            <p:nvPr/>
          </p:nvSpPr>
          <p:spPr>
            <a:xfrm>
              <a:off x="6898463" y="5087082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3" name="object 1103" descr=""/>
            <p:cNvSpPr/>
            <p:nvPr/>
          </p:nvSpPr>
          <p:spPr>
            <a:xfrm>
              <a:off x="6898463" y="4380527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4" name="object 1104" descr=""/>
            <p:cNvSpPr/>
            <p:nvPr/>
          </p:nvSpPr>
          <p:spPr>
            <a:xfrm>
              <a:off x="6898463" y="3497109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5" name="object 1105" descr=""/>
            <p:cNvSpPr/>
            <p:nvPr/>
          </p:nvSpPr>
          <p:spPr>
            <a:xfrm>
              <a:off x="6898463" y="2260563"/>
              <a:ext cx="11430" cy="1236980"/>
            </a:xfrm>
            <a:custGeom>
              <a:avLst/>
              <a:gdLst/>
              <a:ahLst/>
              <a:cxnLst/>
              <a:rect l="l" t="t" r="r" b="b"/>
              <a:pathLst>
                <a:path w="11429" h="1236979">
                  <a:moveTo>
                    <a:pt x="11429" y="0"/>
                  </a:moveTo>
                  <a:lnTo>
                    <a:pt x="0" y="0"/>
                  </a:lnTo>
                  <a:lnTo>
                    <a:pt x="0" y="1236545"/>
                  </a:lnTo>
                  <a:lnTo>
                    <a:pt x="11429" y="12365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6" name="object 1106" descr=""/>
            <p:cNvSpPr/>
            <p:nvPr/>
          </p:nvSpPr>
          <p:spPr>
            <a:xfrm>
              <a:off x="6898463" y="190728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7" name="object 1107" descr=""/>
            <p:cNvSpPr/>
            <p:nvPr/>
          </p:nvSpPr>
          <p:spPr>
            <a:xfrm>
              <a:off x="6898463" y="1377295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8" name="object 1108" descr=""/>
            <p:cNvSpPr/>
            <p:nvPr/>
          </p:nvSpPr>
          <p:spPr>
            <a:xfrm>
              <a:off x="6911096" y="4910368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9" name="object 1109" descr=""/>
            <p:cNvSpPr/>
            <p:nvPr/>
          </p:nvSpPr>
          <p:spPr>
            <a:xfrm>
              <a:off x="6911096" y="4733654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0" name="object 1110" descr=""/>
            <p:cNvSpPr/>
            <p:nvPr/>
          </p:nvSpPr>
          <p:spPr>
            <a:xfrm>
              <a:off x="6911096" y="3320545"/>
              <a:ext cx="11430" cy="1413510"/>
            </a:xfrm>
            <a:custGeom>
              <a:avLst/>
              <a:gdLst/>
              <a:ahLst/>
              <a:cxnLst/>
              <a:rect l="l" t="t" r="r" b="b"/>
              <a:pathLst>
                <a:path w="11429" h="1413510">
                  <a:moveTo>
                    <a:pt x="11429" y="0"/>
                  </a:moveTo>
                  <a:lnTo>
                    <a:pt x="0" y="0"/>
                  </a:lnTo>
                  <a:lnTo>
                    <a:pt x="0" y="1413258"/>
                  </a:lnTo>
                  <a:lnTo>
                    <a:pt x="11429" y="14132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1" name="object 1111" descr=""/>
            <p:cNvSpPr/>
            <p:nvPr/>
          </p:nvSpPr>
          <p:spPr>
            <a:xfrm>
              <a:off x="6911096" y="2967268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2" name="object 1112" descr=""/>
            <p:cNvSpPr/>
            <p:nvPr/>
          </p:nvSpPr>
          <p:spPr>
            <a:xfrm>
              <a:off x="6911096" y="2260563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5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3" name="object 1113" descr=""/>
            <p:cNvSpPr/>
            <p:nvPr/>
          </p:nvSpPr>
          <p:spPr>
            <a:xfrm>
              <a:off x="6911096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4" name="object 1114" descr=""/>
            <p:cNvSpPr/>
            <p:nvPr/>
          </p:nvSpPr>
          <p:spPr>
            <a:xfrm>
              <a:off x="6911096" y="1730573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5" name="object 1115" descr=""/>
            <p:cNvSpPr/>
            <p:nvPr/>
          </p:nvSpPr>
          <p:spPr>
            <a:xfrm>
              <a:off x="6911096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6" name="object 1116" descr=""/>
            <p:cNvSpPr/>
            <p:nvPr/>
          </p:nvSpPr>
          <p:spPr>
            <a:xfrm>
              <a:off x="6911096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7" name="object 1117" descr=""/>
            <p:cNvSpPr/>
            <p:nvPr/>
          </p:nvSpPr>
          <p:spPr>
            <a:xfrm>
              <a:off x="6923729" y="4557091"/>
              <a:ext cx="11430" cy="1413510"/>
            </a:xfrm>
            <a:custGeom>
              <a:avLst/>
              <a:gdLst/>
              <a:ahLst/>
              <a:cxnLst/>
              <a:rect l="l" t="t" r="r" b="b"/>
              <a:pathLst>
                <a:path w="11429" h="1413510">
                  <a:moveTo>
                    <a:pt x="11429" y="0"/>
                  </a:moveTo>
                  <a:lnTo>
                    <a:pt x="0" y="0"/>
                  </a:lnTo>
                  <a:lnTo>
                    <a:pt x="0" y="1413258"/>
                  </a:lnTo>
                  <a:lnTo>
                    <a:pt x="11429" y="14132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8" name="object 1118" descr=""/>
            <p:cNvSpPr/>
            <p:nvPr/>
          </p:nvSpPr>
          <p:spPr>
            <a:xfrm>
              <a:off x="6923729" y="3143832"/>
              <a:ext cx="11430" cy="1413510"/>
            </a:xfrm>
            <a:custGeom>
              <a:avLst/>
              <a:gdLst/>
              <a:ahLst/>
              <a:cxnLst/>
              <a:rect l="l" t="t" r="r" b="b"/>
              <a:pathLst>
                <a:path w="11429" h="1413510">
                  <a:moveTo>
                    <a:pt x="11429" y="0"/>
                  </a:moveTo>
                  <a:lnTo>
                    <a:pt x="0" y="0"/>
                  </a:lnTo>
                  <a:lnTo>
                    <a:pt x="0" y="1413258"/>
                  </a:lnTo>
                  <a:lnTo>
                    <a:pt x="11429" y="14132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9" name="object 1119" descr=""/>
            <p:cNvSpPr/>
            <p:nvPr/>
          </p:nvSpPr>
          <p:spPr>
            <a:xfrm>
              <a:off x="6923729" y="2437277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5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0" name="object 1120" descr=""/>
            <p:cNvSpPr/>
            <p:nvPr/>
          </p:nvSpPr>
          <p:spPr>
            <a:xfrm>
              <a:off x="6923729" y="2084000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1" name="object 1121" descr=""/>
            <p:cNvSpPr/>
            <p:nvPr/>
          </p:nvSpPr>
          <p:spPr>
            <a:xfrm>
              <a:off x="6923729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2" name="object 1122" descr=""/>
            <p:cNvSpPr/>
            <p:nvPr/>
          </p:nvSpPr>
          <p:spPr>
            <a:xfrm>
              <a:off x="6923729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3" name="object 1123" descr=""/>
            <p:cNvSpPr/>
            <p:nvPr/>
          </p:nvSpPr>
          <p:spPr>
            <a:xfrm>
              <a:off x="6923729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4" name="object 1124" descr=""/>
            <p:cNvSpPr/>
            <p:nvPr/>
          </p:nvSpPr>
          <p:spPr>
            <a:xfrm>
              <a:off x="6923729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5" name="object 1125" descr=""/>
            <p:cNvSpPr/>
            <p:nvPr/>
          </p:nvSpPr>
          <p:spPr>
            <a:xfrm>
              <a:off x="6936362" y="5087082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6" name="object 1126" descr=""/>
            <p:cNvSpPr/>
            <p:nvPr/>
          </p:nvSpPr>
          <p:spPr>
            <a:xfrm>
              <a:off x="6936362" y="4910367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7" name="object 1127" descr=""/>
            <p:cNvSpPr/>
            <p:nvPr/>
          </p:nvSpPr>
          <p:spPr>
            <a:xfrm>
              <a:off x="6936362" y="3143832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8" name="object 1128" descr=""/>
            <p:cNvSpPr/>
            <p:nvPr/>
          </p:nvSpPr>
          <p:spPr>
            <a:xfrm>
              <a:off x="6936362" y="2613840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9" name="object 1129" descr=""/>
            <p:cNvSpPr/>
            <p:nvPr/>
          </p:nvSpPr>
          <p:spPr>
            <a:xfrm>
              <a:off x="6936362" y="1907285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5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0" name="object 1130" descr=""/>
            <p:cNvSpPr/>
            <p:nvPr/>
          </p:nvSpPr>
          <p:spPr>
            <a:xfrm>
              <a:off x="6936362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1" name="object 1131" descr=""/>
            <p:cNvSpPr/>
            <p:nvPr/>
          </p:nvSpPr>
          <p:spPr>
            <a:xfrm>
              <a:off x="6936362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2" name="object 1132" descr=""/>
            <p:cNvSpPr/>
            <p:nvPr/>
          </p:nvSpPr>
          <p:spPr>
            <a:xfrm>
              <a:off x="6936362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3" name="object 1133" descr=""/>
            <p:cNvSpPr/>
            <p:nvPr/>
          </p:nvSpPr>
          <p:spPr>
            <a:xfrm>
              <a:off x="6948995" y="4557091"/>
              <a:ext cx="11430" cy="1413510"/>
            </a:xfrm>
            <a:custGeom>
              <a:avLst/>
              <a:gdLst/>
              <a:ahLst/>
              <a:cxnLst/>
              <a:rect l="l" t="t" r="r" b="b"/>
              <a:pathLst>
                <a:path w="11429" h="1413510">
                  <a:moveTo>
                    <a:pt x="11429" y="0"/>
                  </a:moveTo>
                  <a:lnTo>
                    <a:pt x="0" y="0"/>
                  </a:lnTo>
                  <a:lnTo>
                    <a:pt x="0" y="1413258"/>
                  </a:lnTo>
                  <a:lnTo>
                    <a:pt x="11429" y="14132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4" name="object 1134" descr=""/>
            <p:cNvSpPr/>
            <p:nvPr/>
          </p:nvSpPr>
          <p:spPr>
            <a:xfrm>
              <a:off x="6948995" y="4203814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5" name="object 1135" descr=""/>
            <p:cNvSpPr/>
            <p:nvPr/>
          </p:nvSpPr>
          <p:spPr>
            <a:xfrm>
              <a:off x="6948995" y="3673823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6" name="object 1136" descr=""/>
            <p:cNvSpPr/>
            <p:nvPr/>
          </p:nvSpPr>
          <p:spPr>
            <a:xfrm>
              <a:off x="6948995" y="2613841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7" name="object 1137" descr=""/>
            <p:cNvSpPr/>
            <p:nvPr/>
          </p:nvSpPr>
          <p:spPr>
            <a:xfrm>
              <a:off x="6948995" y="2083849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8" name="object 1138" descr=""/>
            <p:cNvSpPr/>
            <p:nvPr/>
          </p:nvSpPr>
          <p:spPr>
            <a:xfrm>
              <a:off x="6948995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9" name="object 1139" descr=""/>
            <p:cNvSpPr/>
            <p:nvPr/>
          </p:nvSpPr>
          <p:spPr>
            <a:xfrm>
              <a:off x="6948995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0" name="object 1140" descr=""/>
            <p:cNvSpPr/>
            <p:nvPr/>
          </p:nvSpPr>
          <p:spPr>
            <a:xfrm>
              <a:off x="6948995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1" name="object 1141" descr=""/>
            <p:cNvSpPr/>
            <p:nvPr/>
          </p:nvSpPr>
          <p:spPr>
            <a:xfrm>
              <a:off x="6961629" y="4380377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2" name="object 1142" descr=""/>
            <p:cNvSpPr/>
            <p:nvPr/>
          </p:nvSpPr>
          <p:spPr>
            <a:xfrm>
              <a:off x="6961629" y="3673822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3" name="object 1143" descr=""/>
            <p:cNvSpPr/>
            <p:nvPr/>
          </p:nvSpPr>
          <p:spPr>
            <a:xfrm>
              <a:off x="6961629" y="2790554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4" name="object 1144" descr=""/>
            <p:cNvSpPr/>
            <p:nvPr/>
          </p:nvSpPr>
          <p:spPr>
            <a:xfrm>
              <a:off x="6961629" y="2260563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5" name="object 1145" descr=""/>
            <p:cNvSpPr/>
            <p:nvPr/>
          </p:nvSpPr>
          <p:spPr>
            <a:xfrm>
              <a:off x="6961629" y="190728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6" name="object 1146" descr=""/>
            <p:cNvSpPr/>
            <p:nvPr/>
          </p:nvSpPr>
          <p:spPr>
            <a:xfrm>
              <a:off x="6961629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7" name="object 1147" descr=""/>
            <p:cNvSpPr/>
            <p:nvPr/>
          </p:nvSpPr>
          <p:spPr>
            <a:xfrm>
              <a:off x="6961629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8" name="object 1148" descr=""/>
            <p:cNvSpPr/>
            <p:nvPr/>
          </p:nvSpPr>
          <p:spPr>
            <a:xfrm>
              <a:off x="6961629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9" name="object 1149" descr=""/>
            <p:cNvSpPr/>
            <p:nvPr/>
          </p:nvSpPr>
          <p:spPr>
            <a:xfrm>
              <a:off x="7012311" y="4380377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0" name="object 1150" descr=""/>
            <p:cNvSpPr/>
            <p:nvPr/>
          </p:nvSpPr>
          <p:spPr>
            <a:xfrm>
              <a:off x="7012311" y="3497109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1" name="object 1151" descr=""/>
            <p:cNvSpPr/>
            <p:nvPr/>
          </p:nvSpPr>
          <p:spPr>
            <a:xfrm>
              <a:off x="7012311" y="2613840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2" name="object 1152" descr=""/>
            <p:cNvSpPr/>
            <p:nvPr/>
          </p:nvSpPr>
          <p:spPr>
            <a:xfrm>
              <a:off x="7012311" y="2083849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3" name="object 1153" descr=""/>
            <p:cNvSpPr/>
            <p:nvPr/>
          </p:nvSpPr>
          <p:spPr>
            <a:xfrm>
              <a:off x="7012311" y="1553859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4" name="object 1154" descr=""/>
            <p:cNvSpPr/>
            <p:nvPr/>
          </p:nvSpPr>
          <p:spPr>
            <a:xfrm>
              <a:off x="7012311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5" name="object 1155" descr=""/>
            <p:cNvSpPr/>
            <p:nvPr/>
          </p:nvSpPr>
          <p:spPr>
            <a:xfrm>
              <a:off x="7024945" y="3850537"/>
              <a:ext cx="11430" cy="2120265"/>
            </a:xfrm>
            <a:custGeom>
              <a:avLst/>
              <a:gdLst/>
              <a:ahLst/>
              <a:cxnLst/>
              <a:rect l="l" t="t" r="r" b="b"/>
              <a:pathLst>
                <a:path w="11429" h="2120265">
                  <a:moveTo>
                    <a:pt x="11429" y="0"/>
                  </a:moveTo>
                  <a:lnTo>
                    <a:pt x="0" y="0"/>
                  </a:lnTo>
                  <a:lnTo>
                    <a:pt x="0" y="2119812"/>
                  </a:lnTo>
                  <a:lnTo>
                    <a:pt x="11429" y="211981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6" name="object 1156" descr=""/>
            <p:cNvSpPr/>
            <p:nvPr/>
          </p:nvSpPr>
          <p:spPr>
            <a:xfrm>
              <a:off x="7024945" y="2790555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7" name="object 1157" descr=""/>
            <p:cNvSpPr/>
            <p:nvPr/>
          </p:nvSpPr>
          <p:spPr>
            <a:xfrm>
              <a:off x="7024945" y="2260563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8" name="object 1158" descr=""/>
            <p:cNvSpPr/>
            <p:nvPr/>
          </p:nvSpPr>
          <p:spPr>
            <a:xfrm>
              <a:off x="7024945" y="190728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9" name="object 1159" descr=""/>
            <p:cNvSpPr/>
            <p:nvPr/>
          </p:nvSpPr>
          <p:spPr>
            <a:xfrm>
              <a:off x="7024945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0" name="object 1160" descr=""/>
            <p:cNvSpPr/>
            <p:nvPr/>
          </p:nvSpPr>
          <p:spPr>
            <a:xfrm>
              <a:off x="7024945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1" name="object 1161" descr=""/>
            <p:cNvSpPr/>
            <p:nvPr/>
          </p:nvSpPr>
          <p:spPr>
            <a:xfrm>
              <a:off x="7024945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2" name="object 1162" descr=""/>
            <p:cNvSpPr/>
            <p:nvPr/>
          </p:nvSpPr>
          <p:spPr>
            <a:xfrm>
              <a:off x="7037577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3" name="object 1163" descr=""/>
            <p:cNvSpPr/>
            <p:nvPr/>
          </p:nvSpPr>
          <p:spPr>
            <a:xfrm>
              <a:off x="7037577" y="3497259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4" name="object 1164" descr=""/>
            <p:cNvSpPr/>
            <p:nvPr/>
          </p:nvSpPr>
          <p:spPr>
            <a:xfrm>
              <a:off x="7037577" y="2437126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5" name="object 1165" descr=""/>
            <p:cNvSpPr/>
            <p:nvPr/>
          </p:nvSpPr>
          <p:spPr>
            <a:xfrm>
              <a:off x="7037577" y="2084000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6" name="object 1166" descr=""/>
            <p:cNvSpPr/>
            <p:nvPr/>
          </p:nvSpPr>
          <p:spPr>
            <a:xfrm>
              <a:off x="7037577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7" name="object 1167" descr=""/>
            <p:cNvSpPr/>
            <p:nvPr/>
          </p:nvSpPr>
          <p:spPr>
            <a:xfrm>
              <a:off x="7037577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8" name="object 1168" descr=""/>
            <p:cNvSpPr/>
            <p:nvPr/>
          </p:nvSpPr>
          <p:spPr>
            <a:xfrm>
              <a:off x="7037577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9" name="object 1169" descr=""/>
            <p:cNvSpPr/>
            <p:nvPr/>
          </p:nvSpPr>
          <p:spPr>
            <a:xfrm>
              <a:off x="7037577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0" name="object 1170" descr=""/>
            <p:cNvSpPr/>
            <p:nvPr/>
          </p:nvSpPr>
          <p:spPr>
            <a:xfrm>
              <a:off x="7050210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1" name="object 1171" descr=""/>
            <p:cNvSpPr/>
            <p:nvPr/>
          </p:nvSpPr>
          <p:spPr>
            <a:xfrm>
              <a:off x="7050210" y="3320546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2" name="object 1172" descr=""/>
            <p:cNvSpPr/>
            <p:nvPr/>
          </p:nvSpPr>
          <p:spPr>
            <a:xfrm>
              <a:off x="7050210" y="2437277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3" name="object 1173" descr=""/>
            <p:cNvSpPr/>
            <p:nvPr/>
          </p:nvSpPr>
          <p:spPr>
            <a:xfrm>
              <a:off x="7050210" y="190728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4" name="object 1174" descr=""/>
            <p:cNvSpPr/>
            <p:nvPr/>
          </p:nvSpPr>
          <p:spPr>
            <a:xfrm>
              <a:off x="7050210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5" name="object 1175" descr=""/>
            <p:cNvSpPr/>
            <p:nvPr/>
          </p:nvSpPr>
          <p:spPr>
            <a:xfrm>
              <a:off x="7050210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6" name="object 1176" descr=""/>
            <p:cNvSpPr/>
            <p:nvPr/>
          </p:nvSpPr>
          <p:spPr>
            <a:xfrm>
              <a:off x="7050210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7" name="object 1177" descr=""/>
            <p:cNvSpPr/>
            <p:nvPr/>
          </p:nvSpPr>
          <p:spPr>
            <a:xfrm>
              <a:off x="7062844" y="4027100"/>
              <a:ext cx="11430" cy="1943735"/>
            </a:xfrm>
            <a:custGeom>
              <a:avLst/>
              <a:gdLst/>
              <a:ahLst/>
              <a:cxnLst/>
              <a:rect l="l" t="t" r="r" b="b"/>
              <a:pathLst>
                <a:path w="11429" h="1943735">
                  <a:moveTo>
                    <a:pt x="11429" y="0"/>
                  </a:moveTo>
                  <a:lnTo>
                    <a:pt x="0" y="0"/>
                  </a:lnTo>
                  <a:lnTo>
                    <a:pt x="0" y="1943249"/>
                  </a:lnTo>
                  <a:lnTo>
                    <a:pt x="11429" y="194324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8" name="object 1178" descr=""/>
            <p:cNvSpPr/>
            <p:nvPr/>
          </p:nvSpPr>
          <p:spPr>
            <a:xfrm>
              <a:off x="7062844" y="3497109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9" name="object 1179" descr=""/>
            <p:cNvSpPr/>
            <p:nvPr/>
          </p:nvSpPr>
          <p:spPr>
            <a:xfrm>
              <a:off x="7062844" y="2083850"/>
              <a:ext cx="11430" cy="1413510"/>
            </a:xfrm>
            <a:custGeom>
              <a:avLst/>
              <a:gdLst/>
              <a:ahLst/>
              <a:cxnLst/>
              <a:rect l="l" t="t" r="r" b="b"/>
              <a:pathLst>
                <a:path w="11429" h="1413510">
                  <a:moveTo>
                    <a:pt x="11429" y="0"/>
                  </a:moveTo>
                  <a:lnTo>
                    <a:pt x="0" y="0"/>
                  </a:lnTo>
                  <a:lnTo>
                    <a:pt x="0" y="1413258"/>
                  </a:lnTo>
                  <a:lnTo>
                    <a:pt x="11429" y="14132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0" name="object 1180" descr=""/>
            <p:cNvSpPr/>
            <p:nvPr/>
          </p:nvSpPr>
          <p:spPr>
            <a:xfrm>
              <a:off x="7062844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1" name="object 1181" descr=""/>
            <p:cNvSpPr/>
            <p:nvPr/>
          </p:nvSpPr>
          <p:spPr>
            <a:xfrm>
              <a:off x="7062844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2" name="object 1182" descr=""/>
            <p:cNvSpPr/>
            <p:nvPr/>
          </p:nvSpPr>
          <p:spPr>
            <a:xfrm>
              <a:off x="7062844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3" name="object 1183" descr=""/>
            <p:cNvSpPr/>
            <p:nvPr/>
          </p:nvSpPr>
          <p:spPr>
            <a:xfrm>
              <a:off x="7062844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4" name="object 1184" descr=""/>
            <p:cNvSpPr/>
            <p:nvPr/>
          </p:nvSpPr>
          <p:spPr>
            <a:xfrm>
              <a:off x="7075477" y="4027100"/>
              <a:ext cx="11430" cy="1943735"/>
            </a:xfrm>
            <a:custGeom>
              <a:avLst/>
              <a:gdLst/>
              <a:ahLst/>
              <a:cxnLst/>
              <a:rect l="l" t="t" r="r" b="b"/>
              <a:pathLst>
                <a:path w="11429" h="1943735">
                  <a:moveTo>
                    <a:pt x="11429" y="0"/>
                  </a:moveTo>
                  <a:lnTo>
                    <a:pt x="0" y="0"/>
                  </a:lnTo>
                  <a:lnTo>
                    <a:pt x="0" y="1943249"/>
                  </a:lnTo>
                  <a:lnTo>
                    <a:pt x="11429" y="194324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5" name="object 1185" descr=""/>
            <p:cNvSpPr/>
            <p:nvPr/>
          </p:nvSpPr>
          <p:spPr>
            <a:xfrm>
              <a:off x="7075477" y="3143832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6" name="object 1186" descr=""/>
            <p:cNvSpPr/>
            <p:nvPr/>
          </p:nvSpPr>
          <p:spPr>
            <a:xfrm>
              <a:off x="7075477" y="2260563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7" name="object 1187" descr=""/>
            <p:cNvSpPr/>
            <p:nvPr/>
          </p:nvSpPr>
          <p:spPr>
            <a:xfrm>
              <a:off x="7075477" y="1730572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8" name="object 1188" descr=""/>
            <p:cNvSpPr/>
            <p:nvPr/>
          </p:nvSpPr>
          <p:spPr>
            <a:xfrm>
              <a:off x="7075477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9" name="object 1189" descr=""/>
            <p:cNvSpPr/>
            <p:nvPr/>
          </p:nvSpPr>
          <p:spPr>
            <a:xfrm>
              <a:off x="7075477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0" name="object 1190" descr=""/>
            <p:cNvSpPr/>
            <p:nvPr/>
          </p:nvSpPr>
          <p:spPr>
            <a:xfrm>
              <a:off x="7088111" y="4027100"/>
              <a:ext cx="11430" cy="1943735"/>
            </a:xfrm>
            <a:custGeom>
              <a:avLst/>
              <a:gdLst/>
              <a:ahLst/>
              <a:cxnLst/>
              <a:rect l="l" t="t" r="r" b="b"/>
              <a:pathLst>
                <a:path w="11429" h="1943735">
                  <a:moveTo>
                    <a:pt x="11429" y="0"/>
                  </a:moveTo>
                  <a:lnTo>
                    <a:pt x="0" y="0"/>
                  </a:lnTo>
                  <a:lnTo>
                    <a:pt x="0" y="1943249"/>
                  </a:lnTo>
                  <a:lnTo>
                    <a:pt x="11429" y="194324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1" name="object 1191" descr=""/>
            <p:cNvSpPr/>
            <p:nvPr/>
          </p:nvSpPr>
          <p:spPr>
            <a:xfrm>
              <a:off x="7088111" y="3143832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2" name="object 1192" descr=""/>
            <p:cNvSpPr/>
            <p:nvPr/>
          </p:nvSpPr>
          <p:spPr>
            <a:xfrm>
              <a:off x="7088111" y="2613840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3" name="object 1193" descr=""/>
            <p:cNvSpPr/>
            <p:nvPr/>
          </p:nvSpPr>
          <p:spPr>
            <a:xfrm>
              <a:off x="7088111" y="1730572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4" name="object 1194" descr=""/>
            <p:cNvSpPr/>
            <p:nvPr/>
          </p:nvSpPr>
          <p:spPr>
            <a:xfrm>
              <a:off x="7088111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5" name="object 1195" descr=""/>
            <p:cNvSpPr/>
            <p:nvPr/>
          </p:nvSpPr>
          <p:spPr>
            <a:xfrm>
              <a:off x="7088111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6" name="object 1196" descr=""/>
            <p:cNvSpPr/>
            <p:nvPr/>
          </p:nvSpPr>
          <p:spPr>
            <a:xfrm>
              <a:off x="7100743" y="3320545"/>
              <a:ext cx="11430" cy="2649855"/>
            </a:xfrm>
            <a:custGeom>
              <a:avLst/>
              <a:gdLst/>
              <a:ahLst/>
              <a:cxnLst/>
              <a:rect l="l" t="t" r="r" b="b"/>
              <a:pathLst>
                <a:path w="11429" h="2649854">
                  <a:moveTo>
                    <a:pt x="11429" y="0"/>
                  </a:moveTo>
                  <a:lnTo>
                    <a:pt x="0" y="0"/>
                  </a:lnTo>
                  <a:lnTo>
                    <a:pt x="0" y="2649804"/>
                  </a:lnTo>
                  <a:lnTo>
                    <a:pt x="11429" y="264980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7" name="object 1197" descr=""/>
            <p:cNvSpPr/>
            <p:nvPr/>
          </p:nvSpPr>
          <p:spPr>
            <a:xfrm>
              <a:off x="7100743" y="2967268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8" name="object 1198" descr=""/>
            <p:cNvSpPr/>
            <p:nvPr/>
          </p:nvSpPr>
          <p:spPr>
            <a:xfrm>
              <a:off x="7100743" y="2790403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9" name="object 1199" descr=""/>
            <p:cNvSpPr/>
            <p:nvPr/>
          </p:nvSpPr>
          <p:spPr>
            <a:xfrm>
              <a:off x="7100743" y="2084000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5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0" name="object 1200" descr=""/>
            <p:cNvSpPr/>
            <p:nvPr/>
          </p:nvSpPr>
          <p:spPr>
            <a:xfrm>
              <a:off x="7100743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1" name="object 1201" descr=""/>
            <p:cNvSpPr/>
            <p:nvPr/>
          </p:nvSpPr>
          <p:spPr>
            <a:xfrm>
              <a:off x="7100743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2" name="object 1202" descr=""/>
            <p:cNvSpPr/>
            <p:nvPr/>
          </p:nvSpPr>
          <p:spPr>
            <a:xfrm>
              <a:off x="7100743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3" name="object 1203" descr=""/>
            <p:cNvSpPr/>
            <p:nvPr/>
          </p:nvSpPr>
          <p:spPr>
            <a:xfrm>
              <a:off x="7100743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4" name="object 1204" descr=""/>
            <p:cNvSpPr/>
            <p:nvPr/>
          </p:nvSpPr>
          <p:spPr>
            <a:xfrm>
              <a:off x="7113527" y="4557091"/>
              <a:ext cx="11430" cy="1413510"/>
            </a:xfrm>
            <a:custGeom>
              <a:avLst/>
              <a:gdLst/>
              <a:ahLst/>
              <a:cxnLst/>
              <a:rect l="l" t="t" r="r" b="b"/>
              <a:pathLst>
                <a:path w="11429" h="1413510">
                  <a:moveTo>
                    <a:pt x="11429" y="0"/>
                  </a:moveTo>
                  <a:lnTo>
                    <a:pt x="0" y="0"/>
                  </a:lnTo>
                  <a:lnTo>
                    <a:pt x="0" y="1413258"/>
                  </a:lnTo>
                  <a:lnTo>
                    <a:pt x="11429" y="14132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5" name="object 1205" descr=""/>
            <p:cNvSpPr/>
            <p:nvPr/>
          </p:nvSpPr>
          <p:spPr>
            <a:xfrm>
              <a:off x="7113527" y="3320546"/>
              <a:ext cx="11430" cy="1236980"/>
            </a:xfrm>
            <a:custGeom>
              <a:avLst/>
              <a:gdLst/>
              <a:ahLst/>
              <a:cxnLst/>
              <a:rect l="l" t="t" r="r" b="b"/>
              <a:pathLst>
                <a:path w="11429" h="1236979">
                  <a:moveTo>
                    <a:pt x="11429" y="0"/>
                  </a:moveTo>
                  <a:lnTo>
                    <a:pt x="0" y="0"/>
                  </a:lnTo>
                  <a:lnTo>
                    <a:pt x="0" y="1236545"/>
                  </a:lnTo>
                  <a:lnTo>
                    <a:pt x="11429" y="12365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6" name="object 1206" descr=""/>
            <p:cNvSpPr/>
            <p:nvPr/>
          </p:nvSpPr>
          <p:spPr>
            <a:xfrm>
              <a:off x="7113527" y="2260563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7" name="object 1207" descr=""/>
            <p:cNvSpPr/>
            <p:nvPr/>
          </p:nvSpPr>
          <p:spPr>
            <a:xfrm>
              <a:off x="7113527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8" name="object 1208" descr=""/>
            <p:cNvSpPr/>
            <p:nvPr/>
          </p:nvSpPr>
          <p:spPr>
            <a:xfrm>
              <a:off x="7113527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9" name="object 1209" descr=""/>
            <p:cNvSpPr/>
            <p:nvPr/>
          </p:nvSpPr>
          <p:spPr>
            <a:xfrm>
              <a:off x="7113527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0" name="object 1210" descr=""/>
            <p:cNvSpPr/>
            <p:nvPr/>
          </p:nvSpPr>
          <p:spPr>
            <a:xfrm>
              <a:off x="7113527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1" name="object 1211" descr=""/>
            <p:cNvSpPr/>
            <p:nvPr/>
          </p:nvSpPr>
          <p:spPr>
            <a:xfrm>
              <a:off x="7126160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2" name="object 1212" descr=""/>
            <p:cNvSpPr/>
            <p:nvPr/>
          </p:nvSpPr>
          <p:spPr>
            <a:xfrm>
              <a:off x="7126160" y="3320546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3" name="object 1213" descr=""/>
            <p:cNvSpPr/>
            <p:nvPr/>
          </p:nvSpPr>
          <p:spPr>
            <a:xfrm>
              <a:off x="7126160" y="2790554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4" name="object 1214" descr=""/>
            <p:cNvSpPr/>
            <p:nvPr/>
          </p:nvSpPr>
          <p:spPr>
            <a:xfrm>
              <a:off x="7126160" y="2260563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5" name="object 1215" descr=""/>
            <p:cNvSpPr/>
            <p:nvPr/>
          </p:nvSpPr>
          <p:spPr>
            <a:xfrm>
              <a:off x="7126160" y="190728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6" name="object 1216" descr=""/>
            <p:cNvSpPr/>
            <p:nvPr/>
          </p:nvSpPr>
          <p:spPr>
            <a:xfrm>
              <a:off x="7126160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7" name="object 1217" descr=""/>
            <p:cNvSpPr/>
            <p:nvPr/>
          </p:nvSpPr>
          <p:spPr>
            <a:xfrm>
              <a:off x="7126160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8" name="object 1218" descr=""/>
            <p:cNvSpPr/>
            <p:nvPr/>
          </p:nvSpPr>
          <p:spPr>
            <a:xfrm>
              <a:off x="7126160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9" name="object 1219" descr=""/>
            <p:cNvSpPr/>
            <p:nvPr/>
          </p:nvSpPr>
          <p:spPr>
            <a:xfrm>
              <a:off x="7138793" y="4027100"/>
              <a:ext cx="11430" cy="1943735"/>
            </a:xfrm>
            <a:custGeom>
              <a:avLst/>
              <a:gdLst/>
              <a:ahLst/>
              <a:cxnLst/>
              <a:rect l="l" t="t" r="r" b="b"/>
              <a:pathLst>
                <a:path w="11429" h="1943735">
                  <a:moveTo>
                    <a:pt x="11429" y="0"/>
                  </a:moveTo>
                  <a:lnTo>
                    <a:pt x="0" y="0"/>
                  </a:lnTo>
                  <a:lnTo>
                    <a:pt x="0" y="1943249"/>
                  </a:lnTo>
                  <a:lnTo>
                    <a:pt x="11429" y="194324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0" name="object 1220" descr=""/>
            <p:cNvSpPr/>
            <p:nvPr/>
          </p:nvSpPr>
          <p:spPr>
            <a:xfrm>
              <a:off x="7138793" y="3143832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1" name="object 1221" descr=""/>
            <p:cNvSpPr/>
            <p:nvPr/>
          </p:nvSpPr>
          <p:spPr>
            <a:xfrm>
              <a:off x="7138793" y="2260563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2" name="object 1222" descr=""/>
            <p:cNvSpPr/>
            <p:nvPr/>
          </p:nvSpPr>
          <p:spPr>
            <a:xfrm>
              <a:off x="7138793" y="190728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3" name="object 1223" descr=""/>
            <p:cNvSpPr/>
            <p:nvPr/>
          </p:nvSpPr>
          <p:spPr>
            <a:xfrm>
              <a:off x="7138793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4" name="object 1224" descr=""/>
            <p:cNvSpPr/>
            <p:nvPr/>
          </p:nvSpPr>
          <p:spPr>
            <a:xfrm>
              <a:off x="7138793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5" name="object 1225" descr=""/>
            <p:cNvSpPr/>
            <p:nvPr/>
          </p:nvSpPr>
          <p:spPr>
            <a:xfrm>
              <a:off x="7138793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6" name="object 1226" descr=""/>
            <p:cNvSpPr/>
            <p:nvPr/>
          </p:nvSpPr>
          <p:spPr>
            <a:xfrm>
              <a:off x="7151427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7" name="object 1227" descr=""/>
            <p:cNvSpPr/>
            <p:nvPr/>
          </p:nvSpPr>
          <p:spPr>
            <a:xfrm>
              <a:off x="7151427" y="3673823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8" name="object 1228" descr=""/>
            <p:cNvSpPr/>
            <p:nvPr/>
          </p:nvSpPr>
          <p:spPr>
            <a:xfrm>
              <a:off x="7151427" y="2967268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9" name="object 1229" descr=""/>
            <p:cNvSpPr/>
            <p:nvPr/>
          </p:nvSpPr>
          <p:spPr>
            <a:xfrm>
              <a:off x="7151427" y="2260563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5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0" name="object 1230" descr=""/>
            <p:cNvSpPr/>
            <p:nvPr/>
          </p:nvSpPr>
          <p:spPr>
            <a:xfrm>
              <a:off x="7151427" y="190728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1" name="object 1231" descr=""/>
            <p:cNvSpPr/>
            <p:nvPr/>
          </p:nvSpPr>
          <p:spPr>
            <a:xfrm>
              <a:off x="7151427" y="1554008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2" name="object 1232" descr=""/>
            <p:cNvSpPr/>
            <p:nvPr/>
          </p:nvSpPr>
          <p:spPr>
            <a:xfrm>
              <a:off x="7151427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3" name="object 1233" descr=""/>
            <p:cNvSpPr/>
            <p:nvPr/>
          </p:nvSpPr>
          <p:spPr>
            <a:xfrm>
              <a:off x="7164059" y="3850537"/>
              <a:ext cx="11430" cy="2120265"/>
            </a:xfrm>
            <a:custGeom>
              <a:avLst/>
              <a:gdLst/>
              <a:ahLst/>
              <a:cxnLst/>
              <a:rect l="l" t="t" r="r" b="b"/>
              <a:pathLst>
                <a:path w="11429" h="2120265">
                  <a:moveTo>
                    <a:pt x="11429" y="0"/>
                  </a:moveTo>
                  <a:lnTo>
                    <a:pt x="0" y="0"/>
                  </a:lnTo>
                  <a:lnTo>
                    <a:pt x="0" y="2119812"/>
                  </a:lnTo>
                  <a:lnTo>
                    <a:pt x="11429" y="211981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4" name="object 1234" descr=""/>
            <p:cNvSpPr/>
            <p:nvPr/>
          </p:nvSpPr>
          <p:spPr>
            <a:xfrm>
              <a:off x="7164059" y="3497259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5" name="object 1235" descr=""/>
            <p:cNvSpPr/>
            <p:nvPr/>
          </p:nvSpPr>
          <p:spPr>
            <a:xfrm>
              <a:off x="7164059" y="2260563"/>
              <a:ext cx="11430" cy="1236980"/>
            </a:xfrm>
            <a:custGeom>
              <a:avLst/>
              <a:gdLst/>
              <a:ahLst/>
              <a:cxnLst/>
              <a:rect l="l" t="t" r="r" b="b"/>
              <a:pathLst>
                <a:path w="11429" h="1236979">
                  <a:moveTo>
                    <a:pt x="11429" y="0"/>
                  </a:moveTo>
                  <a:lnTo>
                    <a:pt x="0" y="0"/>
                  </a:lnTo>
                  <a:lnTo>
                    <a:pt x="0" y="1236545"/>
                  </a:lnTo>
                  <a:lnTo>
                    <a:pt x="11429" y="12365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6" name="object 1236" descr=""/>
            <p:cNvSpPr/>
            <p:nvPr/>
          </p:nvSpPr>
          <p:spPr>
            <a:xfrm>
              <a:off x="7164059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7" name="object 1237" descr=""/>
            <p:cNvSpPr/>
            <p:nvPr/>
          </p:nvSpPr>
          <p:spPr>
            <a:xfrm>
              <a:off x="7164059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8" name="object 1238" descr=""/>
            <p:cNvSpPr/>
            <p:nvPr/>
          </p:nvSpPr>
          <p:spPr>
            <a:xfrm>
              <a:off x="7164059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9" name="object 1239" descr=""/>
            <p:cNvSpPr/>
            <p:nvPr/>
          </p:nvSpPr>
          <p:spPr>
            <a:xfrm>
              <a:off x="7164059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0" name="object 1240" descr=""/>
            <p:cNvSpPr/>
            <p:nvPr/>
          </p:nvSpPr>
          <p:spPr>
            <a:xfrm>
              <a:off x="7164059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1" name="object 1241" descr=""/>
            <p:cNvSpPr/>
            <p:nvPr/>
          </p:nvSpPr>
          <p:spPr>
            <a:xfrm>
              <a:off x="7176692" y="4557091"/>
              <a:ext cx="11430" cy="1413510"/>
            </a:xfrm>
            <a:custGeom>
              <a:avLst/>
              <a:gdLst/>
              <a:ahLst/>
              <a:cxnLst/>
              <a:rect l="l" t="t" r="r" b="b"/>
              <a:pathLst>
                <a:path w="11429" h="1413510">
                  <a:moveTo>
                    <a:pt x="11429" y="0"/>
                  </a:moveTo>
                  <a:lnTo>
                    <a:pt x="0" y="0"/>
                  </a:lnTo>
                  <a:lnTo>
                    <a:pt x="0" y="1413258"/>
                  </a:lnTo>
                  <a:lnTo>
                    <a:pt x="11429" y="14132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2" name="object 1242" descr=""/>
            <p:cNvSpPr/>
            <p:nvPr/>
          </p:nvSpPr>
          <p:spPr>
            <a:xfrm>
              <a:off x="7176692" y="3497109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3" name="object 1243" descr=""/>
            <p:cNvSpPr/>
            <p:nvPr/>
          </p:nvSpPr>
          <p:spPr>
            <a:xfrm>
              <a:off x="7176692" y="2613840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4" name="object 1244" descr=""/>
            <p:cNvSpPr/>
            <p:nvPr/>
          </p:nvSpPr>
          <p:spPr>
            <a:xfrm>
              <a:off x="7176692" y="2083849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5" name="object 1245" descr=""/>
            <p:cNvSpPr/>
            <p:nvPr/>
          </p:nvSpPr>
          <p:spPr>
            <a:xfrm>
              <a:off x="7176692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6" name="object 1246" descr=""/>
            <p:cNvSpPr/>
            <p:nvPr/>
          </p:nvSpPr>
          <p:spPr>
            <a:xfrm>
              <a:off x="7176692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7" name="object 1247" descr=""/>
            <p:cNvSpPr/>
            <p:nvPr/>
          </p:nvSpPr>
          <p:spPr>
            <a:xfrm>
              <a:off x="7176692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8" name="object 1248" descr=""/>
            <p:cNvSpPr/>
            <p:nvPr/>
          </p:nvSpPr>
          <p:spPr>
            <a:xfrm>
              <a:off x="7189326" y="4027100"/>
              <a:ext cx="11430" cy="1943735"/>
            </a:xfrm>
            <a:custGeom>
              <a:avLst/>
              <a:gdLst/>
              <a:ahLst/>
              <a:cxnLst/>
              <a:rect l="l" t="t" r="r" b="b"/>
              <a:pathLst>
                <a:path w="11429" h="1943735">
                  <a:moveTo>
                    <a:pt x="11429" y="0"/>
                  </a:moveTo>
                  <a:lnTo>
                    <a:pt x="0" y="0"/>
                  </a:lnTo>
                  <a:lnTo>
                    <a:pt x="0" y="1943249"/>
                  </a:lnTo>
                  <a:lnTo>
                    <a:pt x="11429" y="194324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9" name="object 1249" descr=""/>
            <p:cNvSpPr/>
            <p:nvPr/>
          </p:nvSpPr>
          <p:spPr>
            <a:xfrm>
              <a:off x="7189326" y="3673822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0" name="object 1250" descr=""/>
            <p:cNvSpPr/>
            <p:nvPr/>
          </p:nvSpPr>
          <p:spPr>
            <a:xfrm>
              <a:off x="7189326" y="2260564"/>
              <a:ext cx="11430" cy="1413510"/>
            </a:xfrm>
            <a:custGeom>
              <a:avLst/>
              <a:gdLst/>
              <a:ahLst/>
              <a:cxnLst/>
              <a:rect l="l" t="t" r="r" b="b"/>
              <a:pathLst>
                <a:path w="11429" h="1413510">
                  <a:moveTo>
                    <a:pt x="11429" y="0"/>
                  </a:moveTo>
                  <a:lnTo>
                    <a:pt x="0" y="0"/>
                  </a:lnTo>
                  <a:lnTo>
                    <a:pt x="0" y="1413258"/>
                  </a:lnTo>
                  <a:lnTo>
                    <a:pt x="11429" y="14132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1" name="object 1251" descr=""/>
            <p:cNvSpPr/>
            <p:nvPr/>
          </p:nvSpPr>
          <p:spPr>
            <a:xfrm>
              <a:off x="7189326" y="190728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2" name="object 1252" descr=""/>
            <p:cNvSpPr/>
            <p:nvPr/>
          </p:nvSpPr>
          <p:spPr>
            <a:xfrm>
              <a:off x="7189326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3" name="object 1253" descr=""/>
            <p:cNvSpPr/>
            <p:nvPr/>
          </p:nvSpPr>
          <p:spPr>
            <a:xfrm>
              <a:off x="7189326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4" name="object 1254" descr=""/>
            <p:cNvSpPr/>
            <p:nvPr/>
          </p:nvSpPr>
          <p:spPr>
            <a:xfrm>
              <a:off x="7189326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5" name="object 1255" descr=""/>
            <p:cNvSpPr/>
            <p:nvPr/>
          </p:nvSpPr>
          <p:spPr>
            <a:xfrm>
              <a:off x="7201959" y="4557091"/>
              <a:ext cx="11430" cy="1413510"/>
            </a:xfrm>
            <a:custGeom>
              <a:avLst/>
              <a:gdLst/>
              <a:ahLst/>
              <a:cxnLst/>
              <a:rect l="l" t="t" r="r" b="b"/>
              <a:pathLst>
                <a:path w="11429" h="1413510">
                  <a:moveTo>
                    <a:pt x="11429" y="0"/>
                  </a:moveTo>
                  <a:lnTo>
                    <a:pt x="0" y="0"/>
                  </a:lnTo>
                  <a:lnTo>
                    <a:pt x="0" y="1413258"/>
                  </a:lnTo>
                  <a:lnTo>
                    <a:pt x="11429" y="14132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6" name="object 1256" descr=""/>
            <p:cNvSpPr/>
            <p:nvPr/>
          </p:nvSpPr>
          <p:spPr>
            <a:xfrm>
              <a:off x="7201959" y="3143832"/>
              <a:ext cx="11430" cy="1413510"/>
            </a:xfrm>
            <a:custGeom>
              <a:avLst/>
              <a:gdLst/>
              <a:ahLst/>
              <a:cxnLst/>
              <a:rect l="l" t="t" r="r" b="b"/>
              <a:pathLst>
                <a:path w="11429" h="1413510">
                  <a:moveTo>
                    <a:pt x="11429" y="0"/>
                  </a:moveTo>
                  <a:lnTo>
                    <a:pt x="0" y="0"/>
                  </a:lnTo>
                  <a:lnTo>
                    <a:pt x="0" y="1413258"/>
                  </a:lnTo>
                  <a:lnTo>
                    <a:pt x="11429" y="14132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7" name="object 1257" descr=""/>
            <p:cNvSpPr/>
            <p:nvPr/>
          </p:nvSpPr>
          <p:spPr>
            <a:xfrm>
              <a:off x="7201959" y="2437277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5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8" name="object 1258" descr=""/>
            <p:cNvSpPr/>
            <p:nvPr/>
          </p:nvSpPr>
          <p:spPr>
            <a:xfrm>
              <a:off x="7201959" y="190728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9" name="object 1259" descr=""/>
            <p:cNvSpPr/>
            <p:nvPr/>
          </p:nvSpPr>
          <p:spPr>
            <a:xfrm>
              <a:off x="7201959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0" name="object 1260" descr=""/>
            <p:cNvSpPr/>
            <p:nvPr/>
          </p:nvSpPr>
          <p:spPr>
            <a:xfrm>
              <a:off x="7201959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1" name="object 1261" descr=""/>
            <p:cNvSpPr/>
            <p:nvPr/>
          </p:nvSpPr>
          <p:spPr>
            <a:xfrm>
              <a:off x="7214591" y="4380377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2" name="object 1262" descr=""/>
            <p:cNvSpPr/>
            <p:nvPr/>
          </p:nvSpPr>
          <p:spPr>
            <a:xfrm>
              <a:off x="7214591" y="3497109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3" name="object 1263" descr=""/>
            <p:cNvSpPr/>
            <p:nvPr/>
          </p:nvSpPr>
          <p:spPr>
            <a:xfrm>
              <a:off x="7214591" y="2260563"/>
              <a:ext cx="11430" cy="1236980"/>
            </a:xfrm>
            <a:custGeom>
              <a:avLst/>
              <a:gdLst/>
              <a:ahLst/>
              <a:cxnLst/>
              <a:rect l="l" t="t" r="r" b="b"/>
              <a:pathLst>
                <a:path w="11429" h="1236979">
                  <a:moveTo>
                    <a:pt x="11429" y="0"/>
                  </a:moveTo>
                  <a:lnTo>
                    <a:pt x="0" y="0"/>
                  </a:lnTo>
                  <a:lnTo>
                    <a:pt x="0" y="1236545"/>
                  </a:lnTo>
                  <a:lnTo>
                    <a:pt x="11429" y="12365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4" name="object 1264" descr=""/>
            <p:cNvSpPr/>
            <p:nvPr/>
          </p:nvSpPr>
          <p:spPr>
            <a:xfrm>
              <a:off x="7214591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5" name="object 1265" descr=""/>
            <p:cNvSpPr/>
            <p:nvPr/>
          </p:nvSpPr>
          <p:spPr>
            <a:xfrm>
              <a:off x="7214591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6" name="object 1266" descr=""/>
            <p:cNvSpPr/>
            <p:nvPr/>
          </p:nvSpPr>
          <p:spPr>
            <a:xfrm>
              <a:off x="7214591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7" name="object 1267" descr=""/>
            <p:cNvSpPr/>
            <p:nvPr/>
          </p:nvSpPr>
          <p:spPr>
            <a:xfrm>
              <a:off x="7214591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8" name="object 1268" descr=""/>
            <p:cNvSpPr/>
            <p:nvPr/>
          </p:nvSpPr>
          <p:spPr>
            <a:xfrm>
              <a:off x="7214591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9" name="object 1269" descr=""/>
            <p:cNvSpPr/>
            <p:nvPr/>
          </p:nvSpPr>
          <p:spPr>
            <a:xfrm>
              <a:off x="7227225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0" name="object 1270" descr=""/>
            <p:cNvSpPr/>
            <p:nvPr/>
          </p:nvSpPr>
          <p:spPr>
            <a:xfrm>
              <a:off x="7227225" y="3143832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1" name="object 1271" descr=""/>
            <p:cNvSpPr/>
            <p:nvPr/>
          </p:nvSpPr>
          <p:spPr>
            <a:xfrm>
              <a:off x="7227225" y="2437277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5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2" name="object 1272" descr=""/>
            <p:cNvSpPr/>
            <p:nvPr/>
          </p:nvSpPr>
          <p:spPr>
            <a:xfrm>
              <a:off x="7227225" y="2084000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3" name="object 1273" descr=""/>
            <p:cNvSpPr/>
            <p:nvPr/>
          </p:nvSpPr>
          <p:spPr>
            <a:xfrm>
              <a:off x="7227225" y="1730573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4" name="object 1274" descr=""/>
            <p:cNvSpPr/>
            <p:nvPr/>
          </p:nvSpPr>
          <p:spPr>
            <a:xfrm>
              <a:off x="7227225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5" name="object 1275" descr=""/>
            <p:cNvSpPr/>
            <p:nvPr/>
          </p:nvSpPr>
          <p:spPr>
            <a:xfrm>
              <a:off x="7227225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6" name="object 1276" descr=""/>
            <p:cNvSpPr/>
            <p:nvPr/>
          </p:nvSpPr>
          <p:spPr>
            <a:xfrm>
              <a:off x="7239858" y="4557091"/>
              <a:ext cx="11430" cy="1413510"/>
            </a:xfrm>
            <a:custGeom>
              <a:avLst/>
              <a:gdLst/>
              <a:ahLst/>
              <a:cxnLst/>
              <a:rect l="l" t="t" r="r" b="b"/>
              <a:pathLst>
                <a:path w="11429" h="1413510">
                  <a:moveTo>
                    <a:pt x="11429" y="0"/>
                  </a:moveTo>
                  <a:lnTo>
                    <a:pt x="0" y="0"/>
                  </a:lnTo>
                  <a:lnTo>
                    <a:pt x="0" y="1413258"/>
                  </a:lnTo>
                  <a:lnTo>
                    <a:pt x="11429" y="14132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7" name="object 1277" descr=""/>
            <p:cNvSpPr/>
            <p:nvPr/>
          </p:nvSpPr>
          <p:spPr>
            <a:xfrm>
              <a:off x="7239858" y="3673823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8" name="object 1278" descr=""/>
            <p:cNvSpPr/>
            <p:nvPr/>
          </p:nvSpPr>
          <p:spPr>
            <a:xfrm>
              <a:off x="7239858" y="2613841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9" name="object 1279" descr=""/>
            <p:cNvSpPr/>
            <p:nvPr/>
          </p:nvSpPr>
          <p:spPr>
            <a:xfrm>
              <a:off x="7239858" y="2083849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0" name="object 1280" descr=""/>
            <p:cNvSpPr/>
            <p:nvPr/>
          </p:nvSpPr>
          <p:spPr>
            <a:xfrm>
              <a:off x="7239858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1" name="object 1281" descr=""/>
            <p:cNvSpPr/>
            <p:nvPr/>
          </p:nvSpPr>
          <p:spPr>
            <a:xfrm>
              <a:off x="7239858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2" name="object 1282" descr=""/>
            <p:cNvSpPr/>
            <p:nvPr/>
          </p:nvSpPr>
          <p:spPr>
            <a:xfrm>
              <a:off x="7239858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3" name="object 1283" descr=""/>
            <p:cNvSpPr/>
            <p:nvPr/>
          </p:nvSpPr>
          <p:spPr>
            <a:xfrm>
              <a:off x="7252492" y="4910368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4" name="object 1284" descr=""/>
            <p:cNvSpPr/>
            <p:nvPr/>
          </p:nvSpPr>
          <p:spPr>
            <a:xfrm>
              <a:off x="7252492" y="3673823"/>
              <a:ext cx="11430" cy="1236980"/>
            </a:xfrm>
            <a:custGeom>
              <a:avLst/>
              <a:gdLst/>
              <a:ahLst/>
              <a:cxnLst/>
              <a:rect l="l" t="t" r="r" b="b"/>
              <a:pathLst>
                <a:path w="11429" h="1236979">
                  <a:moveTo>
                    <a:pt x="11429" y="0"/>
                  </a:moveTo>
                  <a:lnTo>
                    <a:pt x="0" y="0"/>
                  </a:lnTo>
                  <a:lnTo>
                    <a:pt x="0" y="1236545"/>
                  </a:lnTo>
                  <a:lnTo>
                    <a:pt x="11429" y="12365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5" name="object 1285" descr=""/>
            <p:cNvSpPr/>
            <p:nvPr/>
          </p:nvSpPr>
          <p:spPr>
            <a:xfrm>
              <a:off x="7252492" y="2790554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6" name="object 1286" descr=""/>
            <p:cNvSpPr/>
            <p:nvPr/>
          </p:nvSpPr>
          <p:spPr>
            <a:xfrm>
              <a:off x="7252492" y="2437277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7" name="object 1287" descr=""/>
            <p:cNvSpPr/>
            <p:nvPr/>
          </p:nvSpPr>
          <p:spPr>
            <a:xfrm>
              <a:off x="7252492" y="190728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8" name="object 1288" descr=""/>
            <p:cNvSpPr/>
            <p:nvPr/>
          </p:nvSpPr>
          <p:spPr>
            <a:xfrm>
              <a:off x="7252492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9" name="object 1289" descr=""/>
            <p:cNvSpPr/>
            <p:nvPr/>
          </p:nvSpPr>
          <p:spPr>
            <a:xfrm>
              <a:off x="7252492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0" name="object 1290" descr=""/>
            <p:cNvSpPr/>
            <p:nvPr/>
          </p:nvSpPr>
          <p:spPr>
            <a:xfrm>
              <a:off x="7252492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1" name="object 1291" descr=""/>
            <p:cNvSpPr/>
            <p:nvPr/>
          </p:nvSpPr>
          <p:spPr>
            <a:xfrm>
              <a:off x="7265274" y="4557091"/>
              <a:ext cx="11430" cy="1413510"/>
            </a:xfrm>
            <a:custGeom>
              <a:avLst/>
              <a:gdLst/>
              <a:ahLst/>
              <a:cxnLst/>
              <a:rect l="l" t="t" r="r" b="b"/>
              <a:pathLst>
                <a:path w="11429" h="1413510">
                  <a:moveTo>
                    <a:pt x="11429" y="0"/>
                  </a:moveTo>
                  <a:lnTo>
                    <a:pt x="0" y="0"/>
                  </a:lnTo>
                  <a:lnTo>
                    <a:pt x="0" y="1413258"/>
                  </a:lnTo>
                  <a:lnTo>
                    <a:pt x="11429" y="14132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2" name="object 1292" descr=""/>
            <p:cNvSpPr/>
            <p:nvPr/>
          </p:nvSpPr>
          <p:spPr>
            <a:xfrm>
              <a:off x="7265274" y="3320546"/>
              <a:ext cx="11430" cy="1236980"/>
            </a:xfrm>
            <a:custGeom>
              <a:avLst/>
              <a:gdLst/>
              <a:ahLst/>
              <a:cxnLst/>
              <a:rect l="l" t="t" r="r" b="b"/>
              <a:pathLst>
                <a:path w="11429" h="1236979">
                  <a:moveTo>
                    <a:pt x="11429" y="0"/>
                  </a:moveTo>
                  <a:lnTo>
                    <a:pt x="0" y="0"/>
                  </a:lnTo>
                  <a:lnTo>
                    <a:pt x="0" y="1236545"/>
                  </a:lnTo>
                  <a:lnTo>
                    <a:pt x="11429" y="12365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3" name="object 1293" descr=""/>
            <p:cNvSpPr/>
            <p:nvPr/>
          </p:nvSpPr>
          <p:spPr>
            <a:xfrm>
              <a:off x="7265274" y="2613991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4" name="object 1294" descr=""/>
            <p:cNvSpPr/>
            <p:nvPr/>
          </p:nvSpPr>
          <p:spPr>
            <a:xfrm>
              <a:off x="7265274" y="1907285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5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5" name="object 1295" descr=""/>
            <p:cNvSpPr/>
            <p:nvPr/>
          </p:nvSpPr>
          <p:spPr>
            <a:xfrm>
              <a:off x="7265274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6" name="object 1296" descr=""/>
            <p:cNvSpPr/>
            <p:nvPr/>
          </p:nvSpPr>
          <p:spPr>
            <a:xfrm>
              <a:off x="7265274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7" name="object 1297" descr=""/>
            <p:cNvSpPr/>
            <p:nvPr/>
          </p:nvSpPr>
          <p:spPr>
            <a:xfrm>
              <a:off x="7265274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8" name="object 1298" descr=""/>
            <p:cNvSpPr/>
            <p:nvPr/>
          </p:nvSpPr>
          <p:spPr>
            <a:xfrm>
              <a:off x="7277908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9" name="object 1299" descr=""/>
            <p:cNvSpPr/>
            <p:nvPr/>
          </p:nvSpPr>
          <p:spPr>
            <a:xfrm>
              <a:off x="7277908" y="3143832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0" name="object 1300" descr=""/>
            <p:cNvSpPr/>
            <p:nvPr/>
          </p:nvSpPr>
          <p:spPr>
            <a:xfrm>
              <a:off x="7277908" y="2437277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5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1" name="object 1301" descr=""/>
            <p:cNvSpPr/>
            <p:nvPr/>
          </p:nvSpPr>
          <p:spPr>
            <a:xfrm>
              <a:off x="7277908" y="2260563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2" name="object 1302" descr=""/>
            <p:cNvSpPr/>
            <p:nvPr/>
          </p:nvSpPr>
          <p:spPr>
            <a:xfrm>
              <a:off x="7277908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3" name="object 1303" descr=""/>
            <p:cNvSpPr/>
            <p:nvPr/>
          </p:nvSpPr>
          <p:spPr>
            <a:xfrm>
              <a:off x="7277908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4" name="object 1304" descr=""/>
            <p:cNvSpPr/>
            <p:nvPr/>
          </p:nvSpPr>
          <p:spPr>
            <a:xfrm>
              <a:off x="7277908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5" name="object 1305" descr=""/>
            <p:cNvSpPr/>
            <p:nvPr/>
          </p:nvSpPr>
          <p:spPr>
            <a:xfrm>
              <a:off x="7277908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6" name="object 1306" descr=""/>
            <p:cNvSpPr/>
            <p:nvPr/>
          </p:nvSpPr>
          <p:spPr>
            <a:xfrm>
              <a:off x="7277908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7" name="object 1307" descr=""/>
            <p:cNvSpPr/>
            <p:nvPr/>
          </p:nvSpPr>
          <p:spPr>
            <a:xfrm>
              <a:off x="7290541" y="3850537"/>
              <a:ext cx="11430" cy="2120265"/>
            </a:xfrm>
            <a:custGeom>
              <a:avLst/>
              <a:gdLst/>
              <a:ahLst/>
              <a:cxnLst/>
              <a:rect l="l" t="t" r="r" b="b"/>
              <a:pathLst>
                <a:path w="11429" h="2120265">
                  <a:moveTo>
                    <a:pt x="11429" y="0"/>
                  </a:moveTo>
                  <a:lnTo>
                    <a:pt x="0" y="0"/>
                  </a:lnTo>
                  <a:lnTo>
                    <a:pt x="0" y="2119812"/>
                  </a:lnTo>
                  <a:lnTo>
                    <a:pt x="11429" y="211981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8" name="object 1308" descr=""/>
            <p:cNvSpPr/>
            <p:nvPr/>
          </p:nvSpPr>
          <p:spPr>
            <a:xfrm>
              <a:off x="7290541" y="332054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9" name="object 1309" descr=""/>
            <p:cNvSpPr/>
            <p:nvPr/>
          </p:nvSpPr>
          <p:spPr>
            <a:xfrm>
              <a:off x="7290541" y="2613991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0" name="object 1310" descr=""/>
            <p:cNvSpPr/>
            <p:nvPr/>
          </p:nvSpPr>
          <p:spPr>
            <a:xfrm>
              <a:off x="7290541" y="2260563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1" name="object 1311" descr=""/>
            <p:cNvSpPr/>
            <p:nvPr/>
          </p:nvSpPr>
          <p:spPr>
            <a:xfrm>
              <a:off x="7290541" y="190728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2" name="object 1312" descr=""/>
            <p:cNvSpPr/>
            <p:nvPr/>
          </p:nvSpPr>
          <p:spPr>
            <a:xfrm>
              <a:off x="7290541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3" name="object 1313" descr=""/>
            <p:cNvSpPr/>
            <p:nvPr/>
          </p:nvSpPr>
          <p:spPr>
            <a:xfrm>
              <a:off x="7290541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4" name="object 1314" descr=""/>
            <p:cNvSpPr/>
            <p:nvPr/>
          </p:nvSpPr>
          <p:spPr>
            <a:xfrm>
              <a:off x="7303174" y="3850537"/>
              <a:ext cx="11430" cy="2120265"/>
            </a:xfrm>
            <a:custGeom>
              <a:avLst/>
              <a:gdLst/>
              <a:ahLst/>
              <a:cxnLst/>
              <a:rect l="l" t="t" r="r" b="b"/>
              <a:pathLst>
                <a:path w="11429" h="2120265">
                  <a:moveTo>
                    <a:pt x="11429" y="0"/>
                  </a:moveTo>
                  <a:lnTo>
                    <a:pt x="0" y="0"/>
                  </a:lnTo>
                  <a:lnTo>
                    <a:pt x="0" y="2119812"/>
                  </a:lnTo>
                  <a:lnTo>
                    <a:pt x="11429" y="211981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5" name="object 1315" descr=""/>
            <p:cNvSpPr/>
            <p:nvPr/>
          </p:nvSpPr>
          <p:spPr>
            <a:xfrm>
              <a:off x="7303174" y="3143982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6" name="object 1316" descr=""/>
            <p:cNvSpPr/>
            <p:nvPr/>
          </p:nvSpPr>
          <p:spPr>
            <a:xfrm>
              <a:off x="7303174" y="2967117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7" name="object 1317" descr=""/>
            <p:cNvSpPr/>
            <p:nvPr/>
          </p:nvSpPr>
          <p:spPr>
            <a:xfrm>
              <a:off x="7303174" y="2260563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5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8" name="object 1318" descr=""/>
            <p:cNvSpPr/>
            <p:nvPr/>
          </p:nvSpPr>
          <p:spPr>
            <a:xfrm>
              <a:off x="7303174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9" name="object 1319" descr=""/>
            <p:cNvSpPr/>
            <p:nvPr/>
          </p:nvSpPr>
          <p:spPr>
            <a:xfrm>
              <a:off x="7303174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0" name="object 1320" descr=""/>
            <p:cNvSpPr/>
            <p:nvPr/>
          </p:nvSpPr>
          <p:spPr>
            <a:xfrm>
              <a:off x="7303174" y="1554008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1" name="object 1321" descr=""/>
            <p:cNvSpPr/>
            <p:nvPr/>
          </p:nvSpPr>
          <p:spPr>
            <a:xfrm>
              <a:off x="7303174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2" name="object 1322" descr=""/>
            <p:cNvSpPr/>
            <p:nvPr/>
          </p:nvSpPr>
          <p:spPr>
            <a:xfrm>
              <a:off x="7315808" y="4557091"/>
              <a:ext cx="11430" cy="1413510"/>
            </a:xfrm>
            <a:custGeom>
              <a:avLst/>
              <a:gdLst/>
              <a:ahLst/>
              <a:cxnLst/>
              <a:rect l="l" t="t" r="r" b="b"/>
              <a:pathLst>
                <a:path w="11429" h="1413510">
                  <a:moveTo>
                    <a:pt x="11429" y="0"/>
                  </a:moveTo>
                  <a:lnTo>
                    <a:pt x="0" y="0"/>
                  </a:lnTo>
                  <a:lnTo>
                    <a:pt x="0" y="1413258"/>
                  </a:lnTo>
                  <a:lnTo>
                    <a:pt x="11429" y="14132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3" name="object 1323" descr=""/>
            <p:cNvSpPr/>
            <p:nvPr/>
          </p:nvSpPr>
          <p:spPr>
            <a:xfrm>
              <a:off x="7315808" y="3673823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4" name="object 1324" descr=""/>
            <p:cNvSpPr/>
            <p:nvPr/>
          </p:nvSpPr>
          <p:spPr>
            <a:xfrm>
              <a:off x="7315808" y="2967268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5" name="object 1325" descr=""/>
            <p:cNvSpPr/>
            <p:nvPr/>
          </p:nvSpPr>
          <p:spPr>
            <a:xfrm>
              <a:off x="7315808" y="2613840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6" name="object 1326" descr=""/>
            <p:cNvSpPr/>
            <p:nvPr/>
          </p:nvSpPr>
          <p:spPr>
            <a:xfrm>
              <a:off x="7315808" y="2260563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7" name="object 1327" descr=""/>
            <p:cNvSpPr/>
            <p:nvPr/>
          </p:nvSpPr>
          <p:spPr>
            <a:xfrm>
              <a:off x="7315808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8" name="object 1328" descr=""/>
            <p:cNvSpPr/>
            <p:nvPr/>
          </p:nvSpPr>
          <p:spPr>
            <a:xfrm>
              <a:off x="7315808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9" name="object 1329" descr=""/>
            <p:cNvSpPr/>
            <p:nvPr/>
          </p:nvSpPr>
          <p:spPr>
            <a:xfrm>
              <a:off x="7315808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0" name="object 1330" descr=""/>
            <p:cNvSpPr/>
            <p:nvPr/>
          </p:nvSpPr>
          <p:spPr>
            <a:xfrm>
              <a:off x="7315808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1" name="object 1331" descr=""/>
            <p:cNvSpPr/>
            <p:nvPr/>
          </p:nvSpPr>
          <p:spPr>
            <a:xfrm>
              <a:off x="7328440" y="4380377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2" name="object 1332" descr=""/>
            <p:cNvSpPr/>
            <p:nvPr/>
          </p:nvSpPr>
          <p:spPr>
            <a:xfrm>
              <a:off x="7328440" y="4027100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3" name="object 1333" descr=""/>
            <p:cNvSpPr/>
            <p:nvPr/>
          </p:nvSpPr>
          <p:spPr>
            <a:xfrm>
              <a:off x="7328440" y="2967118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4" name="object 1334" descr=""/>
            <p:cNvSpPr/>
            <p:nvPr/>
          </p:nvSpPr>
          <p:spPr>
            <a:xfrm>
              <a:off x="7328440" y="1907135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5" name="object 1335" descr=""/>
            <p:cNvSpPr/>
            <p:nvPr/>
          </p:nvSpPr>
          <p:spPr>
            <a:xfrm>
              <a:off x="7328440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6" name="object 1336" descr=""/>
            <p:cNvSpPr/>
            <p:nvPr/>
          </p:nvSpPr>
          <p:spPr>
            <a:xfrm>
              <a:off x="7328440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7" name="object 1337" descr=""/>
            <p:cNvSpPr/>
            <p:nvPr/>
          </p:nvSpPr>
          <p:spPr>
            <a:xfrm>
              <a:off x="7341073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8" name="object 1338" descr=""/>
            <p:cNvSpPr/>
            <p:nvPr/>
          </p:nvSpPr>
          <p:spPr>
            <a:xfrm>
              <a:off x="7341073" y="3320546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9" name="object 1339" descr=""/>
            <p:cNvSpPr/>
            <p:nvPr/>
          </p:nvSpPr>
          <p:spPr>
            <a:xfrm>
              <a:off x="7341073" y="2967268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0" name="object 1340" descr=""/>
            <p:cNvSpPr/>
            <p:nvPr/>
          </p:nvSpPr>
          <p:spPr>
            <a:xfrm>
              <a:off x="7341073" y="243712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1" name="object 1341" descr=""/>
            <p:cNvSpPr/>
            <p:nvPr/>
          </p:nvSpPr>
          <p:spPr>
            <a:xfrm>
              <a:off x="7341073" y="190728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2" name="object 1342" descr=""/>
            <p:cNvSpPr/>
            <p:nvPr/>
          </p:nvSpPr>
          <p:spPr>
            <a:xfrm>
              <a:off x="7341073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3" name="object 1343" descr=""/>
            <p:cNvSpPr/>
            <p:nvPr/>
          </p:nvSpPr>
          <p:spPr>
            <a:xfrm>
              <a:off x="7341073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4" name="object 1344" descr=""/>
            <p:cNvSpPr/>
            <p:nvPr/>
          </p:nvSpPr>
          <p:spPr>
            <a:xfrm>
              <a:off x="7353707" y="4380377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5" name="object 1345" descr=""/>
            <p:cNvSpPr/>
            <p:nvPr/>
          </p:nvSpPr>
          <p:spPr>
            <a:xfrm>
              <a:off x="7353707" y="385038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6" name="object 1346" descr=""/>
            <p:cNvSpPr/>
            <p:nvPr/>
          </p:nvSpPr>
          <p:spPr>
            <a:xfrm>
              <a:off x="7353707" y="2613991"/>
              <a:ext cx="11430" cy="1236980"/>
            </a:xfrm>
            <a:custGeom>
              <a:avLst/>
              <a:gdLst/>
              <a:ahLst/>
              <a:cxnLst/>
              <a:rect l="l" t="t" r="r" b="b"/>
              <a:pathLst>
                <a:path w="11429" h="1236979">
                  <a:moveTo>
                    <a:pt x="11429" y="0"/>
                  </a:moveTo>
                  <a:lnTo>
                    <a:pt x="0" y="0"/>
                  </a:lnTo>
                  <a:lnTo>
                    <a:pt x="0" y="1236545"/>
                  </a:lnTo>
                  <a:lnTo>
                    <a:pt x="11429" y="12365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7" name="object 1347" descr=""/>
            <p:cNvSpPr/>
            <p:nvPr/>
          </p:nvSpPr>
          <p:spPr>
            <a:xfrm>
              <a:off x="7353707" y="2083849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8" name="object 1348" descr=""/>
            <p:cNvSpPr/>
            <p:nvPr/>
          </p:nvSpPr>
          <p:spPr>
            <a:xfrm>
              <a:off x="7353707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9" name="object 1349" descr=""/>
            <p:cNvSpPr/>
            <p:nvPr/>
          </p:nvSpPr>
          <p:spPr>
            <a:xfrm>
              <a:off x="7353707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0" name="object 1350" descr=""/>
            <p:cNvSpPr/>
            <p:nvPr/>
          </p:nvSpPr>
          <p:spPr>
            <a:xfrm>
              <a:off x="7353707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1" name="object 1351" descr=""/>
            <p:cNvSpPr/>
            <p:nvPr/>
          </p:nvSpPr>
          <p:spPr>
            <a:xfrm>
              <a:off x="7353707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2" name="object 1352" descr=""/>
            <p:cNvSpPr/>
            <p:nvPr/>
          </p:nvSpPr>
          <p:spPr>
            <a:xfrm>
              <a:off x="7366340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3" name="object 1353" descr=""/>
            <p:cNvSpPr/>
            <p:nvPr/>
          </p:nvSpPr>
          <p:spPr>
            <a:xfrm>
              <a:off x="7366340" y="3673823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4" name="object 1354" descr=""/>
            <p:cNvSpPr/>
            <p:nvPr/>
          </p:nvSpPr>
          <p:spPr>
            <a:xfrm>
              <a:off x="7366340" y="2967268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5" name="object 1355" descr=""/>
            <p:cNvSpPr/>
            <p:nvPr/>
          </p:nvSpPr>
          <p:spPr>
            <a:xfrm>
              <a:off x="7366340" y="2260563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5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6" name="object 1356" descr=""/>
            <p:cNvSpPr/>
            <p:nvPr/>
          </p:nvSpPr>
          <p:spPr>
            <a:xfrm>
              <a:off x="7366340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7" name="object 1357" descr=""/>
            <p:cNvSpPr/>
            <p:nvPr/>
          </p:nvSpPr>
          <p:spPr>
            <a:xfrm>
              <a:off x="7366340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8" name="object 1358" descr=""/>
            <p:cNvSpPr/>
            <p:nvPr/>
          </p:nvSpPr>
          <p:spPr>
            <a:xfrm>
              <a:off x="7366340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9" name="object 1359" descr=""/>
            <p:cNvSpPr/>
            <p:nvPr/>
          </p:nvSpPr>
          <p:spPr>
            <a:xfrm>
              <a:off x="7366340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0" name="object 1360" descr=""/>
            <p:cNvSpPr/>
            <p:nvPr/>
          </p:nvSpPr>
          <p:spPr>
            <a:xfrm>
              <a:off x="7366340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1" name="object 1361" descr=""/>
            <p:cNvSpPr/>
            <p:nvPr/>
          </p:nvSpPr>
          <p:spPr>
            <a:xfrm>
              <a:off x="7378972" y="4027100"/>
              <a:ext cx="11430" cy="1943735"/>
            </a:xfrm>
            <a:custGeom>
              <a:avLst/>
              <a:gdLst/>
              <a:ahLst/>
              <a:cxnLst/>
              <a:rect l="l" t="t" r="r" b="b"/>
              <a:pathLst>
                <a:path w="11429" h="1943735">
                  <a:moveTo>
                    <a:pt x="11429" y="0"/>
                  </a:moveTo>
                  <a:lnTo>
                    <a:pt x="0" y="0"/>
                  </a:lnTo>
                  <a:lnTo>
                    <a:pt x="0" y="1943249"/>
                  </a:lnTo>
                  <a:lnTo>
                    <a:pt x="11429" y="194324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2" name="object 1362" descr=""/>
            <p:cNvSpPr/>
            <p:nvPr/>
          </p:nvSpPr>
          <p:spPr>
            <a:xfrm>
              <a:off x="7378972" y="3497109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3" name="object 1363" descr=""/>
            <p:cNvSpPr/>
            <p:nvPr/>
          </p:nvSpPr>
          <p:spPr>
            <a:xfrm>
              <a:off x="7378972" y="2437126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4" name="object 1364" descr=""/>
            <p:cNvSpPr/>
            <p:nvPr/>
          </p:nvSpPr>
          <p:spPr>
            <a:xfrm>
              <a:off x="7378972" y="190728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5" name="object 1365" descr=""/>
            <p:cNvSpPr/>
            <p:nvPr/>
          </p:nvSpPr>
          <p:spPr>
            <a:xfrm>
              <a:off x="7378972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6" name="object 1366" descr=""/>
            <p:cNvSpPr/>
            <p:nvPr/>
          </p:nvSpPr>
          <p:spPr>
            <a:xfrm>
              <a:off x="7378972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7" name="object 1367" descr=""/>
            <p:cNvSpPr/>
            <p:nvPr/>
          </p:nvSpPr>
          <p:spPr>
            <a:xfrm>
              <a:off x="7391606" y="4380377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8" name="object 1368" descr=""/>
            <p:cNvSpPr/>
            <p:nvPr/>
          </p:nvSpPr>
          <p:spPr>
            <a:xfrm>
              <a:off x="7391606" y="3143832"/>
              <a:ext cx="11430" cy="1236980"/>
            </a:xfrm>
            <a:custGeom>
              <a:avLst/>
              <a:gdLst/>
              <a:ahLst/>
              <a:cxnLst/>
              <a:rect l="l" t="t" r="r" b="b"/>
              <a:pathLst>
                <a:path w="11429" h="1236979">
                  <a:moveTo>
                    <a:pt x="11429" y="0"/>
                  </a:moveTo>
                  <a:lnTo>
                    <a:pt x="0" y="0"/>
                  </a:lnTo>
                  <a:lnTo>
                    <a:pt x="0" y="1236545"/>
                  </a:lnTo>
                  <a:lnTo>
                    <a:pt x="11429" y="12365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9" name="object 1369" descr=""/>
            <p:cNvSpPr/>
            <p:nvPr/>
          </p:nvSpPr>
          <p:spPr>
            <a:xfrm>
              <a:off x="7391606" y="2437277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5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0" name="object 1370" descr=""/>
            <p:cNvSpPr/>
            <p:nvPr/>
          </p:nvSpPr>
          <p:spPr>
            <a:xfrm>
              <a:off x="7391606" y="2260563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1" name="object 1371" descr=""/>
            <p:cNvSpPr/>
            <p:nvPr/>
          </p:nvSpPr>
          <p:spPr>
            <a:xfrm>
              <a:off x="7391606" y="190728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2" name="object 1372" descr=""/>
            <p:cNvSpPr/>
            <p:nvPr/>
          </p:nvSpPr>
          <p:spPr>
            <a:xfrm>
              <a:off x="7391606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3" name="object 1373" descr=""/>
            <p:cNvSpPr/>
            <p:nvPr/>
          </p:nvSpPr>
          <p:spPr>
            <a:xfrm>
              <a:off x="7391606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4" name="object 1374" descr=""/>
            <p:cNvSpPr/>
            <p:nvPr/>
          </p:nvSpPr>
          <p:spPr>
            <a:xfrm>
              <a:off x="7391606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5" name="object 1375" descr=""/>
            <p:cNvSpPr/>
            <p:nvPr/>
          </p:nvSpPr>
          <p:spPr>
            <a:xfrm>
              <a:off x="7404239" y="4027100"/>
              <a:ext cx="11430" cy="1943735"/>
            </a:xfrm>
            <a:custGeom>
              <a:avLst/>
              <a:gdLst/>
              <a:ahLst/>
              <a:cxnLst/>
              <a:rect l="l" t="t" r="r" b="b"/>
              <a:pathLst>
                <a:path w="11429" h="1943735">
                  <a:moveTo>
                    <a:pt x="11429" y="0"/>
                  </a:moveTo>
                  <a:lnTo>
                    <a:pt x="0" y="0"/>
                  </a:lnTo>
                  <a:lnTo>
                    <a:pt x="0" y="1943249"/>
                  </a:lnTo>
                  <a:lnTo>
                    <a:pt x="11429" y="194324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6" name="object 1376" descr=""/>
            <p:cNvSpPr/>
            <p:nvPr/>
          </p:nvSpPr>
          <p:spPr>
            <a:xfrm>
              <a:off x="7404239" y="3143832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7" name="object 1377" descr=""/>
            <p:cNvSpPr/>
            <p:nvPr/>
          </p:nvSpPr>
          <p:spPr>
            <a:xfrm>
              <a:off x="7404239" y="2790554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8" name="object 1378" descr=""/>
            <p:cNvSpPr/>
            <p:nvPr/>
          </p:nvSpPr>
          <p:spPr>
            <a:xfrm>
              <a:off x="7404239" y="2260563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9" name="object 1379" descr=""/>
            <p:cNvSpPr/>
            <p:nvPr/>
          </p:nvSpPr>
          <p:spPr>
            <a:xfrm>
              <a:off x="7404239" y="1730572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0" name="object 1380" descr=""/>
            <p:cNvSpPr/>
            <p:nvPr/>
          </p:nvSpPr>
          <p:spPr>
            <a:xfrm>
              <a:off x="7404239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1" name="object 1381" descr=""/>
            <p:cNvSpPr/>
            <p:nvPr/>
          </p:nvSpPr>
          <p:spPr>
            <a:xfrm>
              <a:off x="7404239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2" name="object 1382" descr=""/>
            <p:cNvSpPr/>
            <p:nvPr/>
          </p:nvSpPr>
          <p:spPr>
            <a:xfrm>
              <a:off x="7417023" y="4380377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3" name="object 1383" descr=""/>
            <p:cNvSpPr/>
            <p:nvPr/>
          </p:nvSpPr>
          <p:spPr>
            <a:xfrm>
              <a:off x="7417023" y="3673822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4" name="object 1384" descr=""/>
            <p:cNvSpPr/>
            <p:nvPr/>
          </p:nvSpPr>
          <p:spPr>
            <a:xfrm>
              <a:off x="7417023" y="2613841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5" name="object 1385" descr=""/>
            <p:cNvSpPr/>
            <p:nvPr/>
          </p:nvSpPr>
          <p:spPr>
            <a:xfrm>
              <a:off x="7417023" y="2083849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6" name="object 1386" descr=""/>
            <p:cNvSpPr/>
            <p:nvPr/>
          </p:nvSpPr>
          <p:spPr>
            <a:xfrm>
              <a:off x="7417023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7" name="object 1387" descr=""/>
            <p:cNvSpPr/>
            <p:nvPr/>
          </p:nvSpPr>
          <p:spPr>
            <a:xfrm>
              <a:off x="7417023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8" name="object 1388" descr=""/>
            <p:cNvSpPr/>
            <p:nvPr/>
          </p:nvSpPr>
          <p:spPr>
            <a:xfrm>
              <a:off x="7417023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9" name="object 1389" descr=""/>
            <p:cNvSpPr/>
            <p:nvPr/>
          </p:nvSpPr>
          <p:spPr>
            <a:xfrm>
              <a:off x="7429656" y="4380377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0" name="object 1390" descr=""/>
            <p:cNvSpPr/>
            <p:nvPr/>
          </p:nvSpPr>
          <p:spPr>
            <a:xfrm>
              <a:off x="7429656" y="3673822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1" name="object 1391" descr=""/>
            <p:cNvSpPr/>
            <p:nvPr/>
          </p:nvSpPr>
          <p:spPr>
            <a:xfrm>
              <a:off x="7429656" y="2967268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2" name="object 1392" descr=""/>
            <p:cNvSpPr/>
            <p:nvPr/>
          </p:nvSpPr>
          <p:spPr>
            <a:xfrm>
              <a:off x="7429656" y="2083849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3" name="object 1393" descr=""/>
            <p:cNvSpPr/>
            <p:nvPr/>
          </p:nvSpPr>
          <p:spPr>
            <a:xfrm>
              <a:off x="7429656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4" name="object 1394" descr=""/>
            <p:cNvSpPr/>
            <p:nvPr/>
          </p:nvSpPr>
          <p:spPr>
            <a:xfrm>
              <a:off x="7429656" y="1554008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5" name="object 1395" descr=""/>
            <p:cNvSpPr/>
            <p:nvPr/>
          </p:nvSpPr>
          <p:spPr>
            <a:xfrm>
              <a:off x="7429656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6" name="object 1396" descr=""/>
            <p:cNvSpPr/>
            <p:nvPr/>
          </p:nvSpPr>
          <p:spPr>
            <a:xfrm>
              <a:off x="7442290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7" name="object 1397" descr=""/>
            <p:cNvSpPr/>
            <p:nvPr/>
          </p:nvSpPr>
          <p:spPr>
            <a:xfrm>
              <a:off x="7442290" y="3320546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8" name="object 1398" descr=""/>
            <p:cNvSpPr/>
            <p:nvPr/>
          </p:nvSpPr>
          <p:spPr>
            <a:xfrm>
              <a:off x="7442290" y="2790554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9" name="object 1399" descr=""/>
            <p:cNvSpPr/>
            <p:nvPr/>
          </p:nvSpPr>
          <p:spPr>
            <a:xfrm>
              <a:off x="7442290" y="2084000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5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0" name="object 1400" descr=""/>
            <p:cNvSpPr/>
            <p:nvPr/>
          </p:nvSpPr>
          <p:spPr>
            <a:xfrm>
              <a:off x="7442290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1" name="object 1401" descr=""/>
            <p:cNvSpPr/>
            <p:nvPr/>
          </p:nvSpPr>
          <p:spPr>
            <a:xfrm>
              <a:off x="7442290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2" name="object 1402" descr=""/>
            <p:cNvSpPr/>
            <p:nvPr/>
          </p:nvSpPr>
          <p:spPr>
            <a:xfrm>
              <a:off x="7442290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3" name="object 1403" descr=""/>
            <p:cNvSpPr/>
            <p:nvPr/>
          </p:nvSpPr>
          <p:spPr>
            <a:xfrm>
              <a:off x="7442290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4" name="object 1404" descr=""/>
            <p:cNvSpPr/>
            <p:nvPr/>
          </p:nvSpPr>
          <p:spPr>
            <a:xfrm>
              <a:off x="7454922" y="4027100"/>
              <a:ext cx="11430" cy="1943735"/>
            </a:xfrm>
            <a:custGeom>
              <a:avLst/>
              <a:gdLst/>
              <a:ahLst/>
              <a:cxnLst/>
              <a:rect l="l" t="t" r="r" b="b"/>
              <a:pathLst>
                <a:path w="11429" h="1943735">
                  <a:moveTo>
                    <a:pt x="11429" y="0"/>
                  </a:moveTo>
                  <a:lnTo>
                    <a:pt x="0" y="0"/>
                  </a:lnTo>
                  <a:lnTo>
                    <a:pt x="0" y="1943249"/>
                  </a:lnTo>
                  <a:lnTo>
                    <a:pt x="11429" y="194324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5" name="object 1405" descr=""/>
            <p:cNvSpPr/>
            <p:nvPr/>
          </p:nvSpPr>
          <p:spPr>
            <a:xfrm>
              <a:off x="7454922" y="3143832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6" name="object 1406" descr=""/>
            <p:cNvSpPr/>
            <p:nvPr/>
          </p:nvSpPr>
          <p:spPr>
            <a:xfrm>
              <a:off x="7454922" y="2437277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5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7" name="object 1407" descr=""/>
            <p:cNvSpPr/>
            <p:nvPr/>
          </p:nvSpPr>
          <p:spPr>
            <a:xfrm>
              <a:off x="7454922" y="2084000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8" name="object 1408" descr=""/>
            <p:cNvSpPr/>
            <p:nvPr/>
          </p:nvSpPr>
          <p:spPr>
            <a:xfrm>
              <a:off x="7454922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9" name="object 1409" descr=""/>
            <p:cNvSpPr/>
            <p:nvPr/>
          </p:nvSpPr>
          <p:spPr>
            <a:xfrm>
              <a:off x="7454922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0" name="object 1410" descr=""/>
            <p:cNvSpPr/>
            <p:nvPr/>
          </p:nvSpPr>
          <p:spPr>
            <a:xfrm>
              <a:off x="7454922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1" name="object 1411" descr=""/>
            <p:cNvSpPr/>
            <p:nvPr/>
          </p:nvSpPr>
          <p:spPr>
            <a:xfrm>
              <a:off x="7454922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2" name="object 1412" descr=""/>
            <p:cNvSpPr/>
            <p:nvPr/>
          </p:nvSpPr>
          <p:spPr>
            <a:xfrm>
              <a:off x="7467555" y="4557091"/>
              <a:ext cx="11430" cy="1413510"/>
            </a:xfrm>
            <a:custGeom>
              <a:avLst/>
              <a:gdLst/>
              <a:ahLst/>
              <a:cxnLst/>
              <a:rect l="l" t="t" r="r" b="b"/>
              <a:pathLst>
                <a:path w="11429" h="1413510">
                  <a:moveTo>
                    <a:pt x="11429" y="0"/>
                  </a:moveTo>
                  <a:lnTo>
                    <a:pt x="0" y="0"/>
                  </a:lnTo>
                  <a:lnTo>
                    <a:pt x="0" y="1413258"/>
                  </a:lnTo>
                  <a:lnTo>
                    <a:pt x="11429" y="14132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3" name="object 1413" descr=""/>
            <p:cNvSpPr/>
            <p:nvPr/>
          </p:nvSpPr>
          <p:spPr>
            <a:xfrm>
              <a:off x="7467555" y="3673823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4" name="object 1414" descr=""/>
            <p:cNvSpPr/>
            <p:nvPr/>
          </p:nvSpPr>
          <p:spPr>
            <a:xfrm>
              <a:off x="7467555" y="2437277"/>
              <a:ext cx="11430" cy="1236980"/>
            </a:xfrm>
            <a:custGeom>
              <a:avLst/>
              <a:gdLst/>
              <a:ahLst/>
              <a:cxnLst/>
              <a:rect l="l" t="t" r="r" b="b"/>
              <a:pathLst>
                <a:path w="11429" h="1236979">
                  <a:moveTo>
                    <a:pt x="11429" y="0"/>
                  </a:moveTo>
                  <a:lnTo>
                    <a:pt x="0" y="0"/>
                  </a:lnTo>
                  <a:lnTo>
                    <a:pt x="0" y="1236545"/>
                  </a:lnTo>
                  <a:lnTo>
                    <a:pt x="11429" y="12365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5" name="object 1415" descr=""/>
            <p:cNvSpPr/>
            <p:nvPr/>
          </p:nvSpPr>
          <p:spPr>
            <a:xfrm>
              <a:off x="7467555" y="2260563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6" name="object 1416" descr=""/>
            <p:cNvSpPr/>
            <p:nvPr/>
          </p:nvSpPr>
          <p:spPr>
            <a:xfrm>
              <a:off x="7467555" y="190728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7" name="object 1417" descr=""/>
            <p:cNvSpPr/>
            <p:nvPr/>
          </p:nvSpPr>
          <p:spPr>
            <a:xfrm>
              <a:off x="7467555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8" name="object 1418" descr=""/>
            <p:cNvSpPr/>
            <p:nvPr/>
          </p:nvSpPr>
          <p:spPr>
            <a:xfrm>
              <a:off x="7467555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9" name="object 1419" descr=""/>
            <p:cNvSpPr/>
            <p:nvPr/>
          </p:nvSpPr>
          <p:spPr>
            <a:xfrm>
              <a:off x="7467555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0" name="object 1420" descr=""/>
            <p:cNvSpPr/>
            <p:nvPr/>
          </p:nvSpPr>
          <p:spPr>
            <a:xfrm>
              <a:off x="7480189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1" name="object 1421" descr=""/>
            <p:cNvSpPr/>
            <p:nvPr/>
          </p:nvSpPr>
          <p:spPr>
            <a:xfrm>
              <a:off x="7480189" y="3497259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2" name="object 1422" descr=""/>
            <p:cNvSpPr/>
            <p:nvPr/>
          </p:nvSpPr>
          <p:spPr>
            <a:xfrm>
              <a:off x="7480189" y="2437126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3" name="object 1423" descr=""/>
            <p:cNvSpPr/>
            <p:nvPr/>
          </p:nvSpPr>
          <p:spPr>
            <a:xfrm>
              <a:off x="7480189" y="2084000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4" name="object 1424" descr=""/>
            <p:cNvSpPr/>
            <p:nvPr/>
          </p:nvSpPr>
          <p:spPr>
            <a:xfrm>
              <a:off x="7480189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5" name="object 1425" descr=""/>
            <p:cNvSpPr/>
            <p:nvPr/>
          </p:nvSpPr>
          <p:spPr>
            <a:xfrm>
              <a:off x="7480189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6" name="object 1426" descr=""/>
            <p:cNvSpPr/>
            <p:nvPr/>
          </p:nvSpPr>
          <p:spPr>
            <a:xfrm>
              <a:off x="7480189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7" name="object 1427" descr=""/>
            <p:cNvSpPr/>
            <p:nvPr/>
          </p:nvSpPr>
          <p:spPr>
            <a:xfrm>
              <a:off x="7492822" y="4910368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8" name="object 1428" descr=""/>
            <p:cNvSpPr/>
            <p:nvPr/>
          </p:nvSpPr>
          <p:spPr>
            <a:xfrm>
              <a:off x="7492822" y="3850386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9" name="object 1429" descr=""/>
            <p:cNvSpPr/>
            <p:nvPr/>
          </p:nvSpPr>
          <p:spPr>
            <a:xfrm>
              <a:off x="7492822" y="2790555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0" name="object 1430" descr=""/>
            <p:cNvSpPr/>
            <p:nvPr/>
          </p:nvSpPr>
          <p:spPr>
            <a:xfrm>
              <a:off x="7492822" y="2260563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1" name="object 1431" descr=""/>
            <p:cNvSpPr/>
            <p:nvPr/>
          </p:nvSpPr>
          <p:spPr>
            <a:xfrm>
              <a:off x="7492822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2" name="object 1432" descr=""/>
            <p:cNvSpPr/>
            <p:nvPr/>
          </p:nvSpPr>
          <p:spPr>
            <a:xfrm>
              <a:off x="7492822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3" name="object 1433" descr=""/>
            <p:cNvSpPr/>
            <p:nvPr/>
          </p:nvSpPr>
          <p:spPr>
            <a:xfrm>
              <a:off x="7492822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4" name="object 1434" descr=""/>
            <p:cNvSpPr/>
            <p:nvPr/>
          </p:nvSpPr>
          <p:spPr>
            <a:xfrm>
              <a:off x="7492822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5" name="object 1435" descr=""/>
            <p:cNvSpPr/>
            <p:nvPr/>
          </p:nvSpPr>
          <p:spPr>
            <a:xfrm>
              <a:off x="7505454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6" name="object 1436" descr=""/>
            <p:cNvSpPr/>
            <p:nvPr/>
          </p:nvSpPr>
          <p:spPr>
            <a:xfrm>
              <a:off x="7505454" y="3320546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7" name="object 1437" descr=""/>
            <p:cNvSpPr/>
            <p:nvPr/>
          </p:nvSpPr>
          <p:spPr>
            <a:xfrm>
              <a:off x="7505454" y="2790554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8" name="object 1438" descr=""/>
            <p:cNvSpPr/>
            <p:nvPr/>
          </p:nvSpPr>
          <p:spPr>
            <a:xfrm>
              <a:off x="7505454" y="2084000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5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9" name="object 1439" descr=""/>
            <p:cNvSpPr/>
            <p:nvPr/>
          </p:nvSpPr>
          <p:spPr>
            <a:xfrm>
              <a:off x="7505454" y="1553859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0" name="object 1440" descr=""/>
            <p:cNvSpPr/>
            <p:nvPr/>
          </p:nvSpPr>
          <p:spPr>
            <a:xfrm>
              <a:off x="7505454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1" name="object 1441" descr=""/>
            <p:cNvSpPr/>
            <p:nvPr/>
          </p:nvSpPr>
          <p:spPr>
            <a:xfrm>
              <a:off x="7518088" y="3850537"/>
              <a:ext cx="11430" cy="2120265"/>
            </a:xfrm>
            <a:custGeom>
              <a:avLst/>
              <a:gdLst/>
              <a:ahLst/>
              <a:cxnLst/>
              <a:rect l="l" t="t" r="r" b="b"/>
              <a:pathLst>
                <a:path w="11429" h="2120265">
                  <a:moveTo>
                    <a:pt x="11429" y="0"/>
                  </a:moveTo>
                  <a:lnTo>
                    <a:pt x="0" y="0"/>
                  </a:lnTo>
                  <a:lnTo>
                    <a:pt x="0" y="2119812"/>
                  </a:lnTo>
                  <a:lnTo>
                    <a:pt x="11429" y="211981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2" name="object 1442" descr=""/>
            <p:cNvSpPr/>
            <p:nvPr/>
          </p:nvSpPr>
          <p:spPr>
            <a:xfrm>
              <a:off x="7518088" y="3497259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3" name="object 1443" descr=""/>
            <p:cNvSpPr/>
            <p:nvPr/>
          </p:nvSpPr>
          <p:spPr>
            <a:xfrm>
              <a:off x="7518088" y="2437126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4" name="object 1444" descr=""/>
            <p:cNvSpPr/>
            <p:nvPr/>
          </p:nvSpPr>
          <p:spPr>
            <a:xfrm>
              <a:off x="7518088" y="190728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5" name="object 1445" descr=""/>
            <p:cNvSpPr/>
            <p:nvPr/>
          </p:nvSpPr>
          <p:spPr>
            <a:xfrm>
              <a:off x="7518088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6" name="object 1446" descr=""/>
            <p:cNvSpPr/>
            <p:nvPr/>
          </p:nvSpPr>
          <p:spPr>
            <a:xfrm>
              <a:off x="7518088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7" name="object 1447" descr=""/>
            <p:cNvSpPr/>
            <p:nvPr/>
          </p:nvSpPr>
          <p:spPr>
            <a:xfrm>
              <a:off x="7518088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8" name="object 1448" descr=""/>
            <p:cNvSpPr/>
            <p:nvPr/>
          </p:nvSpPr>
          <p:spPr>
            <a:xfrm>
              <a:off x="7530721" y="4380377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9" name="object 1449" descr=""/>
            <p:cNvSpPr/>
            <p:nvPr/>
          </p:nvSpPr>
          <p:spPr>
            <a:xfrm>
              <a:off x="7530721" y="385038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0" name="object 1450" descr=""/>
            <p:cNvSpPr/>
            <p:nvPr/>
          </p:nvSpPr>
          <p:spPr>
            <a:xfrm>
              <a:off x="7530721" y="2260564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1" name="object 1451" descr=""/>
            <p:cNvSpPr/>
            <p:nvPr/>
          </p:nvSpPr>
          <p:spPr>
            <a:xfrm>
              <a:off x="7530721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2" name="object 1452" descr=""/>
            <p:cNvSpPr/>
            <p:nvPr/>
          </p:nvSpPr>
          <p:spPr>
            <a:xfrm>
              <a:off x="7530721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3" name="object 1453" descr=""/>
            <p:cNvSpPr/>
            <p:nvPr/>
          </p:nvSpPr>
          <p:spPr>
            <a:xfrm>
              <a:off x="7530721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4" name="object 1454" descr=""/>
            <p:cNvSpPr/>
            <p:nvPr/>
          </p:nvSpPr>
          <p:spPr>
            <a:xfrm>
              <a:off x="7530721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5" name="object 1455" descr=""/>
            <p:cNvSpPr/>
            <p:nvPr/>
          </p:nvSpPr>
          <p:spPr>
            <a:xfrm>
              <a:off x="7530721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6" name="object 1456" descr=""/>
            <p:cNvSpPr/>
            <p:nvPr/>
          </p:nvSpPr>
          <p:spPr>
            <a:xfrm>
              <a:off x="7543354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7" name="object 1457" descr=""/>
            <p:cNvSpPr/>
            <p:nvPr/>
          </p:nvSpPr>
          <p:spPr>
            <a:xfrm>
              <a:off x="7543354" y="3497259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8" name="object 1458" descr=""/>
            <p:cNvSpPr/>
            <p:nvPr/>
          </p:nvSpPr>
          <p:spPr>
            <a:xfrm>
              <a:off x="7543354" y="2613840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9" name="object 1459" descr=""/>
            <p:cNvSpPr/>
            <p:nvPr/>
          </p:nvSpPr>
          <p:spPr>
            <a:xfrm>
              <a:off x="7543354" y="2083849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0" name="object 1460" descr=""/>
            <p:cNvSpPr/>
            <p:nvPr/>
          </p:nvSpPr>
          <p:spPr>
            <a:xfrm>
              <a:off x="7543354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1" name="object 1461" descr=""/>
            <p:cNvSpPr/>
            <p:nvPr/>
          </p:nvSpPr>
          <p:spPr>
            <a:xfrm>
              <a:off x="7543354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2" name="object 1462" descr=""/>
            <p:cNvSpPr/>
            <p:nvPr/>
          </p:nvSpPr>
          <p:spPr>
            <a:xfrm>
              <a:off x="7543354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3" name="object 1463" descr=""/>
            <p:cNvSpPr/>
            <p:nvPr/>
          </p:nvSpPr>
          <p:spPr>
            <a:xfrm>
              <a:off x="7543354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4" name="object 1464" descr=""/>
            <p:cNvSpPr/>
            <p:nvPr/>
          </p:nvSpPr>
          <p:spPr>
            <a:xfrm>
              <a:off x="7556137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5" name="object 1465" descr=""/>
            <p:cNvSpPr/>
            <p:nvPr/>
          </p:nvSpPr>
          <p:spPr>
            <a:xfrm>
              <a:off x="7556137" y="3673823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6" name="object 1466" descr=""/>
            <p:cNvSpPr/>
            <p:nvPr/>
          </p:nvSpPr>
          <p:spPr>
            <a:xfrm>
              <a:off x="7556137" y="2260564"/>
              <a:ext cx="11430" cy="1413510"/>
            </a:xfrm>
            <a:custGeom>
              <a:avLst/>
              <a:gdLst/>
              <a:ahLst/>
              <a:cxnLst/>
              <a:rect l="l" t="t" r="r" b="b"/>
              <a:pathLst>
                <a:path w="11429" h="1413510">
                  <a:moveTo>
                    <a:pt x="11429" y="0"/>
                  </a:moveTo>
                  <a:lnTo>
                    <a:pt x="0" y="0"/>
                  </a:lnTo>
                  <a:lnTo>
                    <a:pt x="0" y="1413258"/>
                  </a:lnTo>
                  <a:lnTo>
                    <a:pt x="11429" y="14132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7" name="object 1467" descr=""/>
            <p:cNvSpPr/>
            <p:nvPr/>
          </p:nvSpPr>
          <p:spPr>
            <a:xfrm>
              <a:off x="7556137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8" name="object 1468" descr=""/>
            <p:cNvSpPr/>
            <p:nvPr/>
          </p:nvSpPr>
          <p:spPr>
            <a:xfrm>
              <a:off x="7556137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9" name="object 1469" descr=""/>
            <p:cNvSpPr/>
            <p:nvPr/>
          </p:nvSpPr>
          <p:spPr>
            <a:xfrm>
              <a:off x="7556137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0" name="object 1470" descr=""/>
            <p:cNvSpPr/>
            <p:nvPr/>
          </p:nvSpPr>
          <p:spPr>
            <a:xfrm>
              <a:off x="7556137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1" name="object 1471" descr=""/>
            <p:cNvSpPr/>
            <p:nvPr/>
          </p:nvSpPr>
          <p:spPr>
            <a:xfrm>
              <a:off x="7568771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2" name="object 1472" descr=""/>
            <p:cNvSpPr/>
            <p:nvPr/>
          </p:nvSpPr>
          <p:spPr>
            <a:xfrm>
              <a:off x="7568771" y="3850537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3" name="object 1473" descr=""/>
            <p:cNvSpPr/>
            <p:nvPr/>
          </p:nvSpPr>
          <p:spPr>
            <a:xfrm>
              <a:off x="7568771" y="2260564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4" name="object 1474" descr=""/>
            <p:cNvSpPr/>
            <p:nvPr/>
          </p:nvSpPr>
          <p:spPr>
            <a:xfrm>
              <a:off x="7568771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5" name="object 1475" descr=""/>
            <p:cNvSpPr/>
            <p:nvPr/>
          </p:nvSpPr>
          <p:spPr>
            <a:xfrm>
              <a:off x="7568771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6" name="object 1476" descr=""/>
            <p:cNvSpPr/>
            <p:nvPr/>
          </p:nvSpPr>
          <p:spPr>
            <a:xfrm>
              <a:off x="7568771" y="1554008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7" name="object 1477" descr=""/>
            <p:cNvSpPr/>
            <p:nvPr/>
          </p:nvSpPr>
          <p:spPr>
            <a:xfrm>
              <a:off x="7568771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8" name="object 1478" descr=""/>
            <p:cNvSpPr/>
            <p:nvPr/>
          </p:nvSpPr>
          <p:spPr>
            <a:xfrm>
              <a:off x="7581404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9" name="object 1479" descr=""/>
            <p:cNvSpPr/>
            <p:nvPr/>
          </p:nvSpPr>
          <p:spPr>
            <a:xfrm>
              <a:off x="7581404" y="3497259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0" name="object 1480" descr=""/>
            <p:cNvSpPr/>
            <p:nvPr/>
          </p:nvSpPr>
          <p:spPr>
            <a:xfrm>
              <a:off x="7581404" y="3143831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1" name="object 1481" descr=""/>
            <p:cNvSpPr/>
            <p:nvPr/>
          </p:nvSpPr>
          <p:spPr>
            <a:xfrm>
              <a:off x="7581404" y="2083849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2" name="object 1482" descr=""/>
            <p:cNvSpPr/>
            <p:nvPr/>
          </p:nvSpPr>
          <p:spPr>
            <a:xfrm>
              <a:off x="7581404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3" name="object 1483" descr=""/>
            <p:cNvSpPr/>
            <p:nvPr/>
          </p:nvSpPr>
          <p:spPr>
            <a:xfrm>
              <a:off x="7581404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4" name="object 1484" descr=""/>
            <p:cNvSpPr/>
            <p:nvPr/>
          </p:nvSpPr>
          <p:spPr>
            <a:xfrm>
              <a:off x="7581404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5" name="object 1485" descr=""/>
            <p:cNvSpPr/>
            <p:nvPr/>
          </p:nvSpPr>
          <p:spPr>
            <a:xfrm>
              <a:off x="7581404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6" name="object 1486" descr=""/>
            <p:cNvSpPr/>
            <p:nvPr/>
          </p:nvSpPr>
          <p:spPr>
            <a:xfrm>
              <a:off x="7594037" y="4027100"/>
              <a:ext cx="11430" cy="1943735"/>
            </a:xfrm>
            <a:custGeom>
              <a:avLst/>
              <a:gdLst/>
              <a:ahLst/>
              <a:cxnLst/>
              <a:rect l="l" t="t" r="r" b="b"/>
              <a:pathLst>
                <a:path w="11429" h="1943735">
                  <a:moveTo>
                    <a:pt x="11429" y="0"/>
                  </a:moveTo>
                  <a:lnTo>
                    <a:pt x="0" y="0"/>
                  </a:lnTo>
                  <a:lnTo>
                    <a:pt x="0" y="1943249"/>
                  </a:lnTo>
                  <a:lnTo>
                    <a:pt x="11429" y="194324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7" name="object 1487" descr=""/>
            <p:cNvSpPr/>
            <p:nvPr/>
          </p:nvSpPr>
          <p:spPr>
            <a:xfrm>
              <a:off x="7594037" y="3673822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8" name="object 1488" descr=""/>
            <p:cNvSpPr/>
            <p:nvPr/>
          </p:nvSpPr>
          <p:spPr>
            <a:xfrm>
              <a:off x="7594037" y="2437277"/>
              <a:ext cx="11430" cy="1236980"/>
            </a:xfrm>
            <a:custGeom>
              <a:avLst/>
              <a:gdLst/>
              <a:ahLst/>
              <a:cxnLst/>
              <a:rect l="l" t="t" r="r" b="b"/>
              <a:pathLst>
                <a:path w="11429" h="1236979">
                  <a:moveTo>
                    <a:pt x="11429" y="0"/>
                  </a:moveTo>
                  <a:lnTo>
                    <a:pt x="0" y="0"/>
                  </a:lnTo>
                  <a:lnTo>
                    <a:pt x="0" y="1236545"/>
                  </a:lnTo>
                  <a:lnTo>
                    <a:pt x="11429" y="12365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9" name="object 1489" descr=""/>
            <p:cNvSpPr/>
            <p:nvPr/>
          </p:nvSpPr>
          <p:spPr>
            <a:xfrm>
              <a:off x="7594037" y="2084000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0" name="object 1490" descr=""/>
            <p:cNvSpPr/>
            <p:nvPr/>
          </p:nvSpPr>
          <p:spPr>
            <a:xfrm>
              <a:off x="7594037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1" name="object 1491" descr=""/>
            <p:cNvSpPr/>
            <p:nvPr/>
          </p:nvSpPr>
          <p:spPr>
            <a:xfrm>
              <a:off x="7594037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2" name="object 1492" descr=""/>
            <p:cNvSpPr/>
            <p:nvPr/>
          </p:nvSpPr>
          <p:spPr>
            <a:xfrm>
              <a:off x="7594037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3" name="object 1493" descr=""/>
            <p:cNvSpPr/>
            <p:nvPr/>
          </p:nvSpPr>
          <p:spPr>
            <a:xfrm>
              <a:off x="7594037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4" name="object 1494" descr=""/>
            <p:cNvSpPr/>
            <p:nvPr/>
          </p:nvSpPr>
          <p:spPr>
            <a:xfrm>
              <a:off x="7606671" y="3850537"/>
              <a:ext cx="11430" cy="2120265"/>
            </a:xfrm>
            <a:custGeom>
              <a:avLst/>
              <a:gdLst/>
              <a:ahLst/>
              <a:cxnLst/>
              <a:rect l="l" t="t" r="r" b="b"/>
              <a:pathLst>
                <a:path w="11429" h="2120265">
                  <a:moveTo>
                    <a:pt x="11429" y="0"/>
                  </a:moveTo>
                  <a:lnTo>
                    <a:pt x="0" y="0"/>
                  </a:lnTo>
                  <a:lnTo>
                    <a:pt x="0" y="2119812"/>
                  </a:lnTo>
                  <a:lnTo>
                    <a:pt x="11429" y="211981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5" name="object 1495" descr=""/>
            <p:cNvSpPr/>
            <p:nvPr/>
          </p:nvSpPr>
          <p:spPr>
            <a:xfrm>
              <a:off x="7606671" y="3497259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6" name="object 1496" descr=""/>
            <p:cNvSpPr/>
            <p:nvPr/>
          </p:nvSpPr>
          <p:spPr>
            <a:xfrm>
              <a:off x="7606671" y="2613840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7" name="object 1497" descr=""/>
            <p:cNvSpPr/>
            <p:nvPr/>
          </p:nvSpPr>
          <p:spPr>
            <a:xfrm>
              <a:off x="7606671" y="1907285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5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8" name="object 1498" descr=""/>
            <p:cNvSpPr/>
            <p:nvPr/>
          </p:nvSpPr>
          <p:spPr>
            <a:xfrm>
              <a:off x="7606671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9" name="object 1499" descr=""/>
            <p:cNvSpPr/>
            <p:nvPr/>
          </p:nvSpPr>
          <p:spPr>
            <a:xfrm>
              <a:off x="7606671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0" name="object 1500" descr=""/>
            <p:cNvSpPr/>
            <p:nvPr/>
          </p:nvSpPr>
          <p:spPr>
            <a:xfrm>
              <a:off x="7606671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1" name="object 1501" descr=""/>
            <p:cNvSpPr/>
            <p:nvPr/>
          </p:nvSpPr>
          <p:spPr>
            <a:xfrm>
              <a:off x="7619303" y="4027100"/>
              <a:ext cx="11430" cy="1943735"/>
            </a:xfrm>
            <a:custGeom>
              <a:avLst/>
              <a:gdLst/>
              <a:ahLst/>
              <a:cxnLst/>
              <a:rect l="l" t="t" r="r" b="b"/>
              <a:pathLst>
                <a:path w="11429" h="1943735">
                  <a:moveTo>
                    <a:pt x="11429" y="0"/>
                  </a:moveTo>
                  <a:lnTo>
                    <a:pt x="0" y="0"/>
                  </a:lnTo>
                  <a:lnTo>
                    <a:pt x="0" y="1943249"/>
                  </a:lnTo>
                  <a:lnTo>
                    <a:pt x="11429" y="194324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2" name="object 1502" descr=""/>
            <p:cNvSpPr/>
            <p:nvPr/>
          </p:nvSpPr>
          <p:spPr>
            <a:xfrm>
              <a:off x="7619303" y="2967118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3" name="object 1503" descr=""/>
            <p:cNvSpPr/>
            <p:nvPr/>
          </p:nvSpPr>
          <p:spPr>
            <a:xfrm>
              <a:off x="7619303" y="2790403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4" name="object 1504" descr=""/>
            <p:cNvSpPr/>
            <p:nvPr/>
          </p:nvSpPr>
          <p:spPr>
            <a:xfrm>
              <a:off x="7619303" y="2260563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5" name="object 1505" descr=""/>
            <p:cNvSpPr/>
            <p:nvPr/>
          </p:nvSpPr>
          <p:spPr>
            <a:xfrm>
              <a:off x="7619303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6" name="object 1506" descr=""/>
            <p:cNvSpPr/>
            <p:nvPr/>
          </p:nvSpPr>
          <p:spPr>
            <a:xfrm>
              <a:off x="7619303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7" name="object 1507" descr=""/>
            <p:cNvSpPr/>
            <p:nvPr/>
          </p:nvSpPr>
          <p:spPr>
            <a:xfrm>
              <a:off x="7619303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8" name="object 1508" descr=""/>
            <p:cNvSpPr/>
            <p:nvPr/>
          </p:nvSpPr>
          <p:spPr>
            <a:xfrm>
              <a:off x="7619303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9" name="object 1509" descr=""/>
            <p:cNvSpPr/>
            <p:nvPr/>
          </p:nvSpPr>
          <p:spPr>
            <a:xfrm>
              <a:off x="7631936" y="3850537"/>
              <a:ext cx="11430" cy="2120265"/>
            </a:xfrm>
            <a:custGeom>
              <a:avLst/>
              <a:gdLst/>
              <a:ahLst/>
              <a:cxnLst/>
              <a:rect l="l" t="t" r="r" b="b"/>
              <a:pathLst>
                <a:path w="11429" h="2120265">
                  <a:moveTo>
                    <a:pt x="11429" y="0"/>
                  </a:moveTo>
                  <a:lnTo>
                    <a:pt x="0" y="0"/>
                  </a:lnTo>
                  <a:lnTo>
                    <a:pt x="0" y="2119812"/>
                  </a:lnTo>
                  <a:lnTo>
                    <a:pt x="11429" y="211981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0" name="object 1510" descr=""/>
            <p:cNvSpPr/>
            <p:nvPr/>
          </p:nvSpPr>
          <p:spPr>
            <a:xfrm>
              <a:off x="7631936" y="3143982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1" name="object 1511" descr=""/>
            <p:cNvSpPr/>
            <p:nvPr/>
          </p:nvSpPr>
          <p:spPr>
            <a:xfrm>
              <a:off x="7631936" y="2437277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5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2" name="object 1512" descr=""/>
            <p:cNvSpPr/>
            <p:nvPr/>
          </p:nvSpPr>
          <p:spPr>
            <a:xfrm>
              <a:off x="7631936" y="2084000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3" name="object 1513" descr=""/>
            <p:cNvSpPr/>
            <p:nvPr/>
          </p:nvSpPr>
          <p:spPr>
            <a:xfrm>
              <a:off x="7631936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4" name="object 1514" descr=""/>
            <p:cNvSpPr/>
            <p:nvPr/>
          </p:nvSpPr>
          <p:spPr>
            <a:xfrm>
              <a:off x="7631936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5" name="object 1515" descr=""/>
            <p:cNvSpPr/>
            <p:nvPr/>
          </p:nvSpPr>
          <p:spPr>
            <a:xfrm>
              <a:off x="7631936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6" name="object 1516" descr=""/>
            <p:cNvSpPr/>
            <p:nvPr/>
          </p:nvSpPr>
          <p:spPr>
            <a:xfrm>
              <a:off x="7644570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7" name="object 1517" descr=""/>
            <p:cNvSpPr/>
            <p:nvPr/>
          </p:nvSpPr>
          <p:spPr>
            <a:xfrm>
              <a:off x="7644570" y="3497259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8" name="object 1518" descr=""/>
            <p:cNvSpPr/>
            <p:nvPr/>
          </p:nvSpPr>
          <p:spPr>
            <a:xfrm>
              <a:off x="7644570" y="2790554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9" name="object 1519" descr=""/>
            <p:cNvSpPr/>
            <p:nvPr/>
          </p:nvSpPr>
          <p:spPr>
            <a:xfrm>
              <a:off x="7644570" y="2084000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5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0" name="object 1520" descr=""/>
            <p:cNvSpPr/>
            <p:nvPr/>
          </p:nvSpPr>
          <p:spPr>
            <a:xfrm>
              <a:off x="7644570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1" name="object 1521" descr=""/>
            <p:cNvSpPr/>
            <p:nvPr/>
          </p:nvSpPr>
          <p:spPr>
            <a:xfrm>
              <a:off x="7644570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2" name="object 1522" descr=""/>
            <p:cNvSpPr/>
            <p:nvPr/>
          </p:nvSpPr>
          <p:spPr>
            <a:xfrm>
              <a:off x="7644570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3" name="object 1523" descr=""/>
            <p:cNvSpPr/>
            <p:nvPr/>
          </p:nvSpPr>
          <p:spPr>
            <a:xfrm>
              <a:off x="7657203" y="4557091"/>
              <a:ext cx="11430" cy="1413510"/>
            </a:xfrm>
            <a:custGeom>
              <a:avLst/>
              <a:gdLst/>
              <a:ahLst/>
              <a:cxnLst/>
              <a:rect l="l" t="t" r="r" b="b"/>
              <a:pathLst>
                <a:path w="11429" h="1413510">
                  <a:moveTo>
                    <a:pt x="11429" y="0"/>
                  </a:moveTo>
                  <a:lnTo>
                    <a:pt x="0" y="0"/>
                  </a:lnTo>
                  <a:lnTo>
                    <a:pt x="0" y="1413258"/>
                  </a:lnTo>
                  <a:lnTo>
                    <a:pt x="11429" y="14132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4" name="object 1524" descr=""/>
            <p:cNvSpPr/>
            <p:nvPr/>
          </p:nvSpPr>
          <p:spPr>
            <a:xfrm>
              <a:off x="7657203" y="2967118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5" name="object 1525" descr=""/>
            <p:cNvSpPr/>
            <p:nvPr/>
          </p:nvSpPr>
          <p:spPr>
            <a:xfrm>
              <a:off x="7657203" y="243712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6" name="object 1526" descr=""/>
            <p:cNvSpPr/>
            <p:nvPr/>
          </p:nvSpPr>
          <p:spPr>
            <a:xfrm>
              <a:off x="7657203" y="2260563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7" name="object 1527" descr=""/>
            <p:cNvSpPr/>
            <p:nvPr/>
          </p:nvSpPr>
          <p:spPr>
            <a:xfrm>
              <a:off x="7657203" y="190728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8" name="object 1528" descr=""/>
            <p:cNvSpPr/>
            <p:nvPr/>
          </p:nvSpPr>
          <p:spPr>
            <a:xfrm>
              <a:off x="7657203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9" name="object 1529" descr=""/>
            <p:cNvSpPr/>
            <p:nvPr/>
          </p:nvSpPr>
          <p:spPr>
            <a:xfrm>
              <a:off x="7657203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0" name="object 1530" descr=""/>
            <p:cNvSpPr/>
            <p:nvPr/>
          </p:nvSpPr>
          <p:spPr>
            <a:xfrm>
              <a:off x="7657203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1" name="object 1531" descr=""/>
            <p:cNvSpPr/>
            <p:nvPr/>
          </p:nvSpPr>
          <p:spPr>
            <a:xfrm>
              <a:off x="7669835" y="4557091"/>
              <a:ext cx="11430" cy="1413510"/>
            </a:xfrm>
            <a:custGeom>
              <a:avLst/>
              <a:gdLst/>
              <a:ahLst/>
              <a:cxnLst/>
              <a:rect l="l" t="t" r="r" b="b"/>
              <a:pathLst>
                <a:path w="11429" h="1413510">
                  <a:moveTo>
                    <a:pt x="11429" y="0"/>
                  </a:moveTo>
                  <a:lnTo>
                    <a:pt x="0" y="0"/>
                  </a:lnTo>
                  <a:lnTo>
                    <a:pt x="0" y="1413258"/>
                  </a:lnTo>
                  <a:lnTo>
                    <a:pt x="11429" y="14132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2" name="object 1532" descr=""/>
            <p:cNvSpPr/>
            <p:nvPr/>
          </p:nvSpPr>
          <p:spPr>
            <a:xfrm>
              <a:off x="7669835" y="3497109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3" name="object 1533" descr=""/>
            <p:cNvSpPr/>
            <p:nvPr/>
          </p:nvSpPr>
          <p:spPr>
            <a:xfrm>
              <a:off x="7669835" y="2790554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4" name="object 1534" descr=""/>
            <p:cNvSpPr/>
            <p:nvPr/>
          </p:nvSpPr>
          <p:spPr>
            <a:xfrm>
              <a:off x="7669835" y="2437277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5" name="object 1535" descr=""/>
            <p:cNvSpPr/>
            <p:nvPr/>
          </p:nvSpPr>
          <p:spPr>
            <a:xfrm>
              <a:off x="7669835" y="2084000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6" name="object 1536" descr=""/>
            <p:cNvSpPr/>
            <p:nvPr/>
          </p:nvSpPr>
          <p:spPr>
            <a:xfrm>
              <a:off x="7669835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7" name="object 1537" descr=""/>
            <p:cNvSpPr/>
            <p:nvPr/>
          </p:nvSpPr>
          <p:spPr>
            <a:xfrm>
              <a:off x="7669835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8" name="object 1538" descr=""/>
            <p:cNvSpPr/>
            <p:nvPr/>
          </p:nvSpPr>
          <p:spPr>
            <a:xfrm>
              <a:off x="7669835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9" name="object 1539" descr=""/>
            <p:cNvSpPr/>
            <p:nvPr/>
          </p:nvSpPr>
          <p:spPr>
            <a:xfrm>
              <a:off x="7669835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0" name="object 1540" descr=""/>
            <p:cNvSpPr/>
            <p:nvPr/>
          </p:nvSpPr>
          <p:spPr>
            <a:xfrm>
              <a:off x="7682469" y="4027100"/>
              <a:ext cx="11430" cy="1943735"/>
            </a:xfrm>
            <a:custGeom>
              <a:avLst/>
              <a:gdLst/>
              <a:ahLst/>
              <a:cxnLst/>
              <a:rect l="l" t="t" r="r" b="b"/>
              <a:pathLst>
                <a:path w="11429" h="1943735">
                  <a:moveTo>
                    <a:pt x="11429" y="0"/>
                  </a:moveTo>
                  <a:lnTo>
                    <a:pt x="0" y="0"/>
                  </a:lnTo>
                  <a:lnTo>
                    <a:pt x="0" y="1943249"/>
                  </a:lnTo>
                  <a:lnTo>
                    <a:pt x="11429" y="194324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1" name="object 1541" descr=""/>
            <p:cNvSpPr/>
            <p:nvPr/>
          </p:nvSpPr>
          <p:spPr>
            <a:xfrm>
              <a:off x="7682469" y="385038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2" name="object 1542" descr=""/>
            <p:cNvSpPr/>
            <p:nvPr/>
          </p:nvSpPr>
          <p:spPr>
            <a:xfrm>
              <a:off x="7682469" y="3143982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3" name="object 1543" descr=""/>
            <p:cNvSpPr/>
            <p:nvPr/>
          </p:nvSpPr>
          <p:spPr>
            <a:xfrm>
              <a:off x="7682469" y="2437277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5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4" name="object 1544" descr=""/>
            <p:cNvSpPr/>
            <p:nvPr/>
          </p:nvSpPr>
          <p:spPr>
            <a:xfrm>
              <a:off x="7682469" y="2260563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5" name="object 1545" descr=""/>
            <p:cNvSpPr/>
            <p:nvPr/>
          </p:nvSpPr>
          <p:spPr>
            <a:xfrm>
              <a:off x="7682469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6" name="object 1546" descr=""/>
            <p:cNvSpPr/>
            <p:nvPr/>
          </p:nvSpPr>
          <p:spPr>
            <a:xfrm>
              <a:off x="7682469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7" name="object 1547" descr=""/>
            <p:cNvSpPr/>
            <p:nvPr/>
          </p:nvSpPr>
          <p:spPr>
            <a:xfrm>
              <a:off x="7682469" y="1377295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8" name="object 1548" descr=""/>
            <p:cNvSpPr/>
            <p:nvPr/>
          </p:nvSpPr>
          <p:spPr>
            <a:xfrm>
              <a:off x="7695102" y="4027100"/>
              <a:ext cx="11430" cy="1943735"/>
            </a:xfrm>
            <a:custGeom>
              <a:avLst/>
              <a:gdLst/>
              <a:ahLst/>
              <a:cxnLst/>
              <a:rect l="l" t="t" r="r" b="b"/>
              <a:pathLst>
                <a:path w="11429" h="1943735">
                  <a:moveTo>
                    <a:pt x="11429" y="0"/>
                  </a:moveTo>
                  <a:lnTo>
                    <a:pt x="0" y="0"/>
                  </a:lnTo>
                  <a:lnTo>
                    <a:pt x="0" y="1943249"/>
                  </a:lnTo>
                  <a:lnTo>
                    <a:pt x="11429" y="194324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9" name="object 1549" descr=""/>
            <p:cNvSpPr/>
            <p:nvPr/>
          </p:nvSpPr>
          <p:spPr>
            <a:xfrm>
              <a:off x="7695102" y="3497109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0" name="object 1550" descr=""/>
            <p:cNvSpPr/>
            <p:nvPr/>
          </p:nvSpPr>
          <p:spPr>
            <a:xfrm>
              <a:off x="7695102" y="2790554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1" name="object 1551" descr=""/>
            <p:cNvSpPr/>
            <p:nvPr/>
          </p:nvSpPr>
          <p:spPr>
            <a:xfrm>
              <a:off x="7695102" y="2437277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2" name="object 1552" descr=""/>
            <p:cNvSpPr/>
            <p:nvPr/>
          </p:nvSpPr>
          <p:spPr>
            <a:xfrm>
              <a:off x="7695102" y="190728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3" name="object 1553" descr=""/>
            <p:cNvSpPr/>
            <p:nvPr/>
          </p:nvSpPr>
          <p:spPr>
            <a:xfrm>
              <a:off x="7695102" y="1377295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4" name="object 1554" descr=""/>
            <p:cNvSpPr/>
            <p:nvPr/>
          </p:nvSpPr>
          <p:spPr>
            <a:xfrm>
              <a:off x="7707886" y="4733804"/>
              <a:ext cx="11430" cy="1236980"/>
            </a:xfrm>
            <a:custGeom>
              <a:avLst/>
              <a:gdLst/>
              <a:ahLst/>
              <a:cxnLst/>
              <a:rect l="l" t="t" r="r" b="b"/>
              <a:pathLst>
                <a:path w="11429" h="1236979">
                  <a:moveTo>
                    <a:pt x="11429" y="0"/>
                  </a:moveTo>
                  <a:lnTo>
                    <a:pt x="0" y="0"/>
                  </a:lnTo>
                  <a:lnTo>
                    <a:pt x="0" y="1236545"/>
                  </a:lnTo>
                  <a:lnTo>
                    <a:pt x="11429" y="12365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5" name="object 1555" descr=""/>
            <p:cNvSpPr/>
            <p:nvPr/>
          </p:nvSpPr>
          <p:spPr>
            <a:xfrm>
              <a:off x="7707886" y="3497259"/>
              <a:ext cx="11430" cy="1236980"/>
            </a:xfrm>
            <a:custGeom>
              <a:avLst/>
              <a:gdLst/>
              <a:ahLst/>
              <a:cxnLst/>
              <a:rect l="l" t="t" r="r" b="b"/>
              <a:pathLst>
                <a:path w="11429" h="1236979">
                  <a:moveTo>
                    <a:pt x="11429" y="0"/>
                  </a:moveTo>
                  <a:lnTo>
                    <a:pt x="0" y="0"/>
                  </a:lnTo>
                  <a:lnTo>
                    <a:pt x="0" y="1236545"/>
                  </a:lnTo>
                  <a:lnTo>
                    <a:pt x="11429" y="12365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6" name="object 1556" descr=""/>
            <p:cNvSpPr/>
            <p:nvPr/>
          </p:nvSpPr>
          <p:spPr>
            <a:xfrm>
              <a:off x="7707886" y="2790554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7" name="object 1557" descr=""/>
            <p:cNvSpPr/>
            <p:nvPr/>
          </p:nvSpPr>
          <p:spPr>
            <a:xfrm>
              <a:off x="7707886" y="2437277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8" name="object 1558" descr=""/>
            <p:cNvSpPr/>
            <p:nvPr/>
          </p:nvSpPr>
          <p:spPr>
            <a:xfrm>
              <a:off x="7707886" y="190728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9" name="object 1559" descr=""/>
            <p:cNvSpPr/>
            <p:nvPr/>
          </p:nvSpPr>
          <p:spPr>
            <a:xfrm>
              <a:off x="7707886" y="1554008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0" name="object 1560" descr=""/>
            <p:cNvSpPr/>
            <p:nvPr/>
          </p:nvSpPr>
          <p:spPr>
            <a:xfrm>
              <a:off x="7707886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1" name="object 1561" descr=""/>
            <p:cNvSpPr/>
            <p:nvPr/>
          </p:nvSpPr>
          <p:spPr>
            <a:xfrm>
              <a:off x="7720519" y="4380377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2" name="object 1562" descr=""/>
            <p:cNvSpPr/>
            <p:nvPr/>
          </p:nvSpPr>
          <p:spPr>
            <a:xfrm>
              <a:off x="7720519" y="3673822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3" name="object 1563" descr=""/>
            <p:cNvSpPr/>
            <p:nvPr/>
          </p:nvSpPr>
          <p:spPr>
            <a:xfrm>
              <a:off x="7720519" y="2967268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4" name="object 1564" descr=""/>
            <p:cNvSpPr/>
            <p:nvPr/>
          </p:nvSpPr>
          <p:spPr>
            <a:xfrm>
              <a:off x="7720519" y="2083849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5" name="object 1565" descr=""/>
            <p:cNvSpPr/>
            <p:nvPr/>
          </p:nvSpPr>
          <p:spPr>
            <a:xfrm>
              <a:off x="7720519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6" name="object 1566" descr=""/>
            <p:cNvSpPr/>
            <p:nvPr/>
          </p:nvSpPr>
          <p:spPr>
            <a:xfrm>
              <a:off x="7720519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7" name="object 1567" descr=""/>
            <p:cNvSpPr/>
            <p:nvPr/>
          </p:nvSpPr>
          <p:spPr>
            <a:xfrm>
              <a:off x="7720519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8" name="object 1568" descr=""/>
            <p:cNvSpPr/>
            <p:nvPr/>
          </p:nvSpPr>
          <p:spPr>
            <a:xfrm>
              <a:off x="7733153" y="4027100"/>
              <a:ext cx="11430" cy="1943735"/>
            </a:xfrm>
            <a:custGeom>
              <a:avLst/>
              <a:gdLst/>
              <a:ahLst/>
              <a:cxnLst/>
              <a:rect l="l" t="t" r="r" b="b"/>
              <a:pathLst>
                <a:path w="11429" h="1943735">
                  <a:moveTo>
                    <a:pt x="11429" y="0"/>
                  </a:moveTo>
                  <a:lnTo>
                    <a:pt x="0" y="0"/>
                  </a:lnTo>
                  <a:lnTo>
                    <a:pt x="0" y="1943249"/>
                  </a:lnTo>
                  <a:lnTo>
                    <a:pt x="11429" y="194324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9" name="object 1569" descr=""/>
            <p:cNvSpPr/>
            <p:nvPr/>
          </p:nvSpPr>
          <p:spPr>
            <a:xfrm>
              <a:off x="7733153" y="3673822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0" name="object 1570" descr=""/>
            <p:cNvSpPr/>
            <p:nvPr/>
          </p:nvSpPr>
          <p:spPr>
            <a:xfrm>
              <a:off x="7733153" y="2613841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1" name="object 1571" descr=""/>
            <p:cNvSpPr/>
            <p:nvPr/>
          </p:nvSpPr>
          <p:spPr>
            <a:xfrm>
              <a:off x="7733153" y="2083849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2" name="object 1572" descr=""/>
            <p:cNvSpPr/>
            <p:nvPr/>
          </p:nvSpPr>
          <p:spPr>
            <a:xfrm>
              <a:off x="7733153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3" name="object 1573" descr=""/>
            <p:cNvSpPr/>
            <p:nvPr/>
          </p:nvSpPr>
          <p:spPr>
            <a:xfrm>
              <a:off x="7733153" y="1377295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4" name="object 1574" descr=""/>
            <p:cNvSpPr/>
            <p:nvPr/>
          </p:nvSpPr>
          <p:spPr>
            <a:xfrm>
              <a:off x="7745785" y="4380377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5" name="object 1575" descr=""/>
            <p:cNvSpPr/>
            <p:nvPr/>
          </p:nvSpPr>
          <p:spPr>
            <a:xfrm>
              <a:off x="7745785" y="3320395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6" name="object 1576" descr=""/>
            <p:cNvSpPr/>
            <p:nvPr/>
          </p:nvSpPr>
          <p:spPr>
            <a:xfrm>
              <a:off x="7745785" y="2967268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7" name="object 1577" descr=""/>
            <p:cNvSpPr/>
            <p:nvPr/>
          </p:nvSpPr>
          <p:spPr>
            <a:xfrm>
              <a:off x="7745785" y="2083849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8" name="object 1578" descr=""/>
            <p:cNvSpPr/>
            <p:nvPr/>
          </p:nvSpPr>
          <p:spPr>
            <a:xfrm>
              <a:off x="7745785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9" name="object 1579" descr=""/>
            <p:cNvSpPr/>
            <p:nvPr/>
          </p:nvSpPr>
          <p:spPr>
            <a:xfrm>
              <a:off x="7745785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0" name="object 1580" descr=""/>
            <p:cNvSpPr/>
            <p:nvPr/>
          </p:nvSpPr>
          <p:spPr>
            <a:xfrm>
              <a:off x="7745785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1" name="object 1581" descr=""/>
            <p:cNvSpPr/>
            <p:nvPr/>
          </p:nvSpPr>
          <p:spPr>
            <a:xfrm>
              <a:off x="7758418" y="4380377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2" name="object 1582" descr=""/>
            <p:cNvSpPr/>
            <p:nvPr/>
          </p:nvSpPr>
          <p:spPr>
            <a:xfrm>
              <a:off x="7758418" y="3320395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3" name="object 1583" descr=""/>
            <p:cNvSpPr/>
            <p:nvPr/>
          </p:nvSpPr>
          <p:spPr>
            <a:xfrm>
              <a:off x="7758418" y="2437277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4" name="object 1584" descr=""/>
            <p:cNvSpPr/>
            <p:nvPr/>
          </p:nvSpPr>
          <p:spPr>
            <a:xfrm>
              <a:off x="7758418" y="190728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5" name="object 1585" descr=""/>
            <p:cNvSpPr/>
            <p:nvPr/>
          </p:nvSpPr>
          <p:spPr>
            <a:xfrm>
              <a:off x="7758418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6" name="object 1586" descr=""/>
            <p:cNvSpPr/>
            <p:nvPr/>
          </p:nvSpPr>
          <p:spPr>
            <a:xfrm>
              <a:off x="7758418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7" name="object 1587" descr=""/>
            <p:cNvSpPr/>
            <p:nvPr/>
          </p:nvSpPr>
          <p:spPr>
            <a:xfrm>
              <a:off x="7771052" y="4557091"/>
              <a:ext cx="11430" cy="1413510"/>
            </a:xfrm>
            <a:custGeom>
              <a:avLst/>
              <a:gdLst/>
              <a:ahLst/>
              <a:cxnLst/>
              <a:rect l="l" t="t" r="r" b="b"/>
              <a:pathLst>
                <a:path w="11429" h="1413510">
                  <a:moveTo>
                    <a:pt x="11429" y="0"/>
                  </a:moveTo>
                  <a:lnTo>
                    <a:pt x="0" y="0"/>
                  </a:lnTo>
                  <a:lnTo>
                    <a:pt x="0" y="1413258"/>
                  </a:lnTo>
                  <a:lnTo>
                    <a:pt x="11429" y="14132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8" name="object 1588" descr=""/>
            <p:cNvSpPr/>
            <p:nvPr/>
          </p:nvSpPr>
          <p:spPr>
            <a:xfrm>
              <a:off x="7771052" y="3850537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9" name="object 1589" descr=""/>
            <p:cNvSpPr/>
            <p:nvPr/>
          </p:nvSpPr>
          <p:spPr>
            <a:xfrm>
              <a:off x="7771052" y="2967268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0" name="object 1590" descr=""/>
            <p:cNvSpPr/>
            <p:nvPr/>
          </p:nvSpPr>
          <p:spPr>
            <a:xfrm>
              <a:off x="7771052" y="1907135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1" name="object 1591" descr=""/>
            <p:cNvSpPr/>
            <p:nvPr/>
          </p:nvSpPr>
          <p:spPr>
            <a:xfrm>
              <a:off x="7771052" y="1377295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2" name="object 1592" descr=""/>
            <p:cNvSpPr/>
            <p:nvPr/>
          </p:nvSpPr>
          <p:spPr>
            <a:xfrm>
              <a:off x="7783685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3" name="object 1593" descr=""/>
            <p:cNvSpPr/>
            <p:nvPr/>
          </p:nvSpPr>
          <p:spPr>
            <a:xfrm>
              <a:off x="7783685" y="3320546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4" name="object 1594" descr=""/>
            <p:cNvSpPr/>
            <p:nvPr/>
          </p:nvSpPr>
          <p:spPr>
            <a:xfrm>
              <a:off x="7783685" y="2790554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5" name="object 1595" descr=""/>
            <p:cNvSpPr/>
            <p:nvPr/>
          </p:nvSpPr>
          <p:spPr>
            <a:xfrm>
              <a:off x="7783685" y="2437277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6" name="object 1596" descr=""/>
            <p:cNvSpPr/>
            <p:nvPr/>
          </p:nvSpPr>
          <p:spPr>
            <a:xfrm>
              <a:off x="7783685" y="190728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7" name="object 1597" descr=""/>
            <p:cNvSpPr/>
            <p:nvPr/>
          </p:nvSpPr>
          <p:spPr>
            <a:xfrm>
              <a:off x="7783685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8" name="object 1598" descr=""/>
            <p:cNvSpPr/>
            <p:nvPr/>
          </p:nvSpPr>
          <p:spPr>
            <a:xfrm>
              <a:off x="7783685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9" name="object 1599" descr=""/>
            <p:cNvSpPr/>
            <p:nvPr/>
          </p:nvSpPr>
          <p:spPr>
            <a:xfrm>
              <a:off x="7796317" y="4380377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0" name="object 1600" descr=""/>
            <p:cNvSpPr/>
            <p:nvPr/>
          </p:nvSpPr>
          <p:spPr>
            <a:xfrm>
              <a:off x="7796317" y="3673822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1" name="object 1601" descr=""/>
            <p:cNvSpPr/>
            <p:nvPr/>
          </p:nvSpPr>
          <p:spPr>
            <a:xfrm>
              <a:off x="7796317" y="2967268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2" name="object 1602" descr=""/>
            <p:cNvSpPr/>
            <p:nvPr/>
          </p:nvSpPr>
          <p:spPr>
            <a:xfrm>
              <a:off x="7796317" y="2260563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5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3" name="object 1603" descr=""/>
            <p:cNvSpPr/>
            <p:nvPr/>
          </p:nvSpPr>
          <p:spPr>
            <a:xfrm>
              <a:off x="7796317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4" name="object 1604" descr=""/>
            <p:cNvSpPr/>
            <p:nvPr/>
          </p:nvSpPr>
          <p:spPr>
            <a:xfrm>
              <a:off x="7796317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5" name="object 1605" descr=""/>
            <p:cNvSpPr/>
            <p:nvPr/>
          </p:nvSpPr>
          <p:spPr>
            <a:xfrm>
              <a:off x="7796317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6" name="object 1606" descr=""/>
            <p:cNvSpPr/>
            <p:nvPr/>
          </p:nvSpPr>
          <p:spPr>
            <a:xfrm>
              <a:off x="7796317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7" name="object 1607" descr=""/>
            <p:cNvSpPr/>
            <p:nvPr/>
          </p:nvSpPr>
          <p:spPr>
            <a:xfrm>
              <a:off x="7808951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8" name="object 1608" descr=""/>
            <p:cNvSpPr/>
            <p:nvPr/>
          </p:nvSpPr>
          <p:spPr>
            <a:xfrm>
              <a:off x="7808951" y="3497259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9" name="object 1609" descr=""/>
            <p:cNvSpPr/>
            <p:nvPr/>
          </p:nvSpPr>
          <p:spPr>
            <a:xfrm>
              <a:off x="7808951" y="2083850"/>
              <a:ext cx="11430" cy="1413510"/>
            </a:xfrm>
            <a:custGeom>
              <a:avLst/>
              <a:gdLst/>
              <a:ahLst/>
              <a:cxnLst/>
              <a:rect l="l" t="t" r="r" b="b"/>
              <a:pathLst>
                <a:path w="11429" h="1413510">
                  <a:moveTo>
                    <a:pt x="11429" y="0"/>
                  </a:moveTo>
                  <a:lnTo>
                    <a:pt x="0" y="0"/>
                  </a:lnTo>
                  <a:lnTo>
                    <a:pt x="0" y="1413258"/>
                  </a:lnTo>
                  <a:lnTo>
                    <a:pt x="11429" y="14132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0" name="object 1610" descr=""/>
            <p:cNvSpPr/>
            <p:nvPr/>
          </p:nvSpPr>
          <p:spPr>
            <a:xfrm>
              <a:off x="7808951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1" name="object 1611" descr=""/>
            <p:cNvSpPr/>
            <p:nvPr/>
          </p:nvSpPr>
          <p:spPr>
            <a:xfrm>
              <a:off x="7808951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2" name="object 1612" descr=""/>
            <p:cNvSpPr/>
            <p:nvPr/>
          </p:nvSpPr>
          <p:spPr>
            <a:xfrm>
              <a:off x="7808951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3" name="object 1613" descr=""/>
            <p:cNvSpPr/>
            <p:nvPr/>
          </p:nvSpPr>
          <p:spPr>
            <a:xfrm>
              <a:off x="7808951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4" name="object 1614" descr=""/>
            <p:cNvSpPr/>
            <p:nvPr/>
          </p:nvSpPr>
          <p:spPr>
            <a:xfrm>
              <a:off x="7821584" y="4557091"/>
              <a:ext cx="11430" cy="1413510"/>
            </a:xfrm>
            <a:custGeom>
              <a:avLst/>
              <a:gdLst/>
              <a:ahLst/>
              <a:cxnLst/>
              <a:rect l="l" t="t" r="r" b="b"/>
              <a:pathLst>
                <a:path w="11429" h="1413510">
                  <a:moveTo>
                    <a:pt x="11429" y="0"/>
                  </a:moveTo>
                  <a:lnTo>
                    <a:pt x="0" y="0"/>
                  </a:lnTo>
                  <a:lnTo>
                    <a:pt x="0" y="1413258"/>
                  </a:lnTo>
                  <a:lnTo>
                    <a:pt x="11429" y="14132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5" name="object 1615" descr=""/>
            <p:cNvSpPr/>
            <p:nvPr/>
          </p:nvSpPr>
          <p:spPr>
            <a:xfrm>
              <a:off x="7821584" y="3497109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6" name="object 1616" descr=""/>
            <p:cNvSpPr/>
            <p:nvPr/>
          </p:nvSpPr>
          <p:spPr>
            <a:xfrm>
              <a:off x="7821584" y="2790554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7" name="object 1617" descr=""/>
            <p:cNvSpPr/>
            <p:nvPr/>
          </p:nvSpPr>
          <p:spPr>
            <a:xfrm>
              <a:off x="7821584" y="2437277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8" name="object 1618" descr=""/>
            <p:cNvSpPr/>
            <p:nvPr/>
          </p:nvSpPr>
          <p:spPr>
            <a:xfrm>
              <a:off x="7821584" y="2084000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9" name="object 1619" descr=""/>
            <p:cNvSpPr/>
            <p:nvPr/>
          </p:nvSpPr>
          <p:spPr>
            <a:xfrm>
              <a:off x="7821584" y="1730573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0" name="object 1620" descr=""/>
            <p:cNvSpPr/>
            <p:nvPr/>
          </p:nvSpPr>
          <p:spPr>
            <a:xfrm>
              <a:off x="7821584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1" name="object 1621" descr=""/>
            <p:cNvSpPr/>
            <p:nvPr/>
          </p:nvSpPr>
          <p:spPr>
            <a:xfrm>
              <a:off x="7834217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2" name="object 1622" descr=""/>
            <p:cNvSpPr/>
            <p:nvPr/>
          </p:nvSpPr>
          <p:spPr>
            <a:xfrm>
              <a:off x="7834217" y="3673823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3" name="object 1623" descr=""/>
            <p:cNvSpPr/>
            <p:nvPr/>
          </p:nvSpPr>
          <p:spPr>
            <a:xfrm>
              <a:off x="7834217" y="2083850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4" name="object 1624" descr=""/>
            <p:cNvSpPr/>
            <p:nvPr/>
          </p:nvSpPr>
          <p:spPr>
            <a:xfrm>
              <a:off x="7834217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5" name="object 1625" descr=""/>
            <p:cNvSpPr/>
            <p:nvPr/>
          </p:nvSpPr>
          <p:spPr>
            <a:xfrm>
              <a:off x="7834217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6" name="object 1626" descr=""/>
            <p:cNvSpPr/>
            <p:nvPr/>
          </p:nvSpPr>
          <p:spPr>
            <a:xfrm>
              <a:off x="7834217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7" name="object 1627" descr=""/>
            <p:cNvSpPr/>
            <p:nvPr/>
          </p:nvSpPr>
          <p:spPr>
            <a:xfrm>
              <a:off x="7846851" y="4557091"/>
              <a:ext cx="11430" cy="1413510"/>
            </a:xfrm>
            <a:custGeom>
              <a:avLst/>
              <a:gdLst/>
              <a:ahLst/>
              <a:cxnLst/>
              <a:rect l="l" t="t" r="r" b="b"/>
              <a:pathLst>
                <a:path w="11429" h="1413510">
                  <a:moveTo>
                    <a:pt x="11429" y="0"/>
                  </a:moveTo>
                  <a:lnTo>
                    <a:pt x="0" y="0"/>
                  </a:lnTo>
                  <a:lnTo>
                    <a:pt x="0" y="1413258"/>
                  </a:lnTo>
                  <a:lnTo>
                    <a:pt x="11429" y="14132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8" name="object 1628" descr=""/>
            <p:cNvSpPr/>
            <p:nvPr/>
          </p:nvSpPr>
          <p:spPr>
            <a:xfrm>
              <a:off x="7846851" y="3497109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9" name="object 1629" descr=""/>
            <p:cNvSpPr/>
            <p:nvPr/>
          </p:nvSpPr>
          <p:spPr>
            <a:xfrm>
              <a:off x="7846851" y="2613840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0" name="object 1630" descr=""/>
            <p:cNvSpPr/>
            <p:nvPr/>
          </p:nvSpPr>
          <p:spPr>
            <a:xfrm>
              <a:off x="7846851" y="243712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1" name="object 1631" descr=""/>
            <p:cNvSpPr/>
            <p:nvPr/>
          </p:nvSpPr>
          <p:spPr>
            <a:xfrm>
              <a:off x="7846851" y="2260563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2" name="object 1632" descr=""/>
            <p:cNvSpPr/>
            <p:nvPr/>
          </p:nvSpPr>
          <p:spPr>
            <a:xfrm>
              <a:off x="7846851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3" name="object 1633" descr=""/>
            <p:cNvSpPr/>
            <p:nvPr/>
          </p:nvSpPr>
          <p:spPr>
            <a:xfrm>
              <a:off x="7846851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4" name="object 1634" descr=""/>
            <p:cNvSpPr/>
            <p:nvPr/>
          </p:nvSpPr>
          <p:spPr>
            <a:xfrm>
              <a:off x="7846851" y="1377295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5" name="object 1635" descr=""/>
            <p:cNvSpPr/>
            <p:nvPr/>
          </p:nvSpPr>
          <p:spPr>
            <a:xfrm>
              <a:off x="7859634" y="3673822"/>
              <a:ext cx="11430" cy="2296795"/>
            </a:xfrm>
            <a:custGeom>
              <a:avLst/>
              <a:gdLst/>
              <a:ahLst/>
              <a:cxnLst/>
              <a:rect l="l" t="t" r="r" b="b"/>
              <a:pathLst>
                <a:path w="11429" h="2296795">
                  <a:moveTo>
                    <a:pt x="11429" y="0"/>
                  </a:moveTo>
                  <a:lnTo>
                    <a:pt x="0" y="0"/>
                  </a:lnTo>
                  <a:lnTo>
                    <a:pt x="0" y="2296527"/>
                  </a:lnTo>
                  <a:lnTo>
                    <a:pt x="11429" y="22965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6" name="object 1636" descr=""/>
            <p:cNvSpPr/>
            <p:nvPr/>
          </p:nvSpPr>
          <p:spPr>
            <a:xfrm>
              <a:off x="7859634" y="3143832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7" name="object 1637" descr=""/>
            <p:cNvSpPr/>
            <p:nvPr/>
          </p:nvSpPr>
          <p:spPr>
            <a:xfrm>
              <a:off x="7859634" y="2967117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8" name="object 1638" descr=""/>
            <p:cNvSpPr/>
            <p:nvPr/>
          </p:nvSpPr>
          <p:spPr>
            <a:xfrm>
              <a:off x="7859634" y="2083849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9" name="object 1639" descr=""/>
            <p:cNvSpPr/>
            <p:nvPr/>
          </p:nvSpPr>
          <p:spPr>
            <a:xfrm>
              <a:off x="7859634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0" name="object 1640" descr=""/>
            <p:cNvSpPr/>
            <p:nvPr/>
          </p:nvSpPr>
          <p:spPr>
            <a:xfrm>
              <a:off x="7859634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1" name="object 1641" descr=""/>
            <p:cNvSpPr/>
            <p:nvPr/>
          </p:nvSpPr>
          <p:spPr>
            <a:xfrm>
              <a:off x="7859634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2" name="object 1642" descr=""/>
            <p:cNvSpPr/>
            <p:nvPr/>
          </p:nvSpPr>
          <p:spPr>
            <a:xfrm>
              <a:off x="7859634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3" name="object 1643" descr=""/>
            <p:cNvSpPr/>
            <p:nvPr/>
          </p:nvSpPr>
          <p:spPr>
            <a:xfrm>
              <a:off x="7872267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4" name="object 1644" descr=""/>
            <p:cNvSpPr/>
            <p:nvPr/>
          </p:nvSpPr>
          <p:spPr>
            <a:xfrm>
              <a:off x="7872267" y="3497259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5" name="object 1645" descr=""/>
            <p:cNvSpPr/>
            <p:nvPr/>
          </p:nvSpPr>
          <p:spPr>
            <a:xfrm>
              <a:off x="7872267" y="2437126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6" name="object 1646" descr=""/>
            <p:cNvSpPr/>
            <p:nvPr/>
          </p:nvSpPr>
          <p:spPr>
            <a:xfrm>
              <a:off x="7872267" y="2260563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7" name="object 1647" descr=""/>
            <p:cNvSpPr/>
            <p:nvPr/>
          </p:nvSpPr>
          <p:spPr>
            <a:xfrm>
              <a:off x="7872267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8" name="object 1648" descr=""/>
            <p:cNvSpPr/>
            <p:nvPr/>
          </p:nvSpPr>
          <p:spPr>
            <a:xfrm>
              <a:off x="7872267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9" name="object 1649" descr=""/>
            <p:cNvSpPr/>
            <p:nvPr/>
          </p:nvSpPr>
          <p:spPr>
            <a:xfrm>
              <a:off x="7872267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0" name="object 1650" descr=""/>
            <p:cNvSpPr/>
            <p:nvPr/>
          </p:nvSpPr>
          <p:spPr>
            <a:xfrm>
              <a:off x="7872267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1" name="object 1651" descr=""/>
            <p:cNvSpPr/>
            <p:nvPr/>
          </p:nvSpPr>
          <p:spPr>
            <a:xfrm>
              <a:off x="7872267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2" name="object 1652" descr=""/>
            <p:cNvSpPr/>
            <p:nvPr/>
          </p:nvSpPr>
          <p:spPr>
            <a:xfrm>
              <a:off x="7884900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3" name="object 1653" descr=""/>
            <p:cNvSpPr/>
            <p:nvPr/>
          </p:nvSpPr>
          <p:spPr>
            <a:xfrm>
              <a:off x="7884900" y="3320546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4" name="object 1654" descr=""/>
            <p:cNvSpPr/>
            <p:nvPr/>
          </p:nvSpPr>
          <p:spPr>
            <a:xfrm>
              <a:off x="7884900" y="2613991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5" name="object 1655" descr=""/>
            <p:cNvSpPr/>
            <p:nvPr/>
          </p:nvSpPr>
          <p:spPr>
            <a:xfrm>
              <a:off x="7884900" y="2083849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6" name="object 1656" descr=""/>
            <p:cNvSpPr/>
            <p:nvPr/>
          </p:nvSpPr>
          <p:spPr>
            <a:xfrm>
              <a:off x="7884900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7" name="object 1657" descr=""/>
            <p:cNvSpPr/>
            <p:nvPr/>
          </p:nvSpPr>
          <p:spPr>
            <a:xfrm>
              <a:off x="7884900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8" name="object 1658" descr=""/>
            <p:cNvSpPr/>
            <p:nvPr/>
          </p:nvSpPr>
          <p:spPr>
            <a:xfrm>
              <a:off x="7884900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9" name="object 1659" descr=""/>
            <p:cNvSpPr/>
            <p:nvPr/>
          </p:nvSpPr>
          <p:spPr>
            <a:xfrm>
              <a:off x="7884900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0" name="object 1660" descr=""/>
            <p:cNvSpPr/>
            <p:nvPr/>
          </p:nvSpPr>
          <p:spPr>
            <a:xfrm>
              <a:off x="7897534" y="4380377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1" name="object 1661" descr=""/>
            <p:cNvSpPr/>
            <p:nvPr/>
          </p:nvSpPr>
          <p:spPr>
            <a:xfrm>
              <a:off x="7897534" y="3673822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2" name="object 1662" descr=""/>
            <p:cNvSpPr/>
            <p:nvPr/>
          </p:nvSpPr>
          <p:spPr>
            <a:xfrm>
              <a:off x="7897534" y="2437277"/>
              <a:ext cx="11430" cy="1236980"/>
            </a:xfrm>
            <a:custGeom>
              <a:avLst/>
              <a:gdLst/>
              <a:ahLst/>
              <a:cxnLst/>
              <a:rect l="l" t="t" r="r" b="b"/>
              <a:pathLst>
                <a:path w="11429" h="1236979">
                  <a:moveTo>
                    <a:pt x="11429" y="0"/>
                  </a:moveTo>
                  <a:lnTo>
                    <a:pt x="0" y="0"/>
                  </a:lnTo>
                  <a:lnTo>
                    <a:pt x="0" y="1236545"/>
                  </a:lnTo>
                  <a:lnTo>
                    <a:pt x="11429" y="12365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3" name="object 1663" descr=""/>
            <p:cNvSpPr/>
            <p:nvPr/>
          </p:nvSpPr>
          <p:spPr>
            <a:xfrm>
              <a:off x="7897534" y="2084000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4" name="object 1664" descr=""/>
            <p:cNvSpPr/>
            <p:nvPr/>
          </p:nvSpPr>
          <p:spPr>
            <a:xfrm>
              <a:off x="7897534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5" name="object 1665" descr=""/>
            <p:cNvSpPr/>
            <p:nvPr/>
          </p:nvSpPr>
          <p:spPr>
            <a:xfrm>
              <a:off x="7897534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6" name="object 1666" descr=""/>
            <p:cNvSpPr/>
            <p:nvPr/>
          </p:nvSpPr>
          <p:spPr>
            <a:xfrm>
              <a:off x="7897534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7" name="object 1667" descr=""/>
            <p:cNvSpPr/>
            <p:nvPr/>
          </p:nvSpPr>
          <p:spPr>
            <a:xfrm>
              <a:off x="7897534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8" name="object 1668" descr=""/>
            <p:cNvSpPr/>
            <p:nvPr/>
          </p:nvSpPr>
          <p:spPr>
            <a:xfrm>
              <a:off x="7910166" y="4557091"/>
              <a:ext cx="11430" cy="1413510"/>
            </a:xfrm>
            <a:custGeom>
              <a:avLst/>
              <a:gdLst/>
              <a:ahLst/>
              <a:cxnLst/>
              <a:rect l="l" t="t" r="r" b="b"/>
              <a:pathLst>
                <a:path w="11429" h="1413510">
                  <a:moveTo>
                    <a:pt x="11429" y="0"/>
                  </a:moveTo>
                  <a:lnTo>
                    <a:pt x="0" y="0"/>
                  </a:lnTo>
                  <a:lnTo>
                    <a:pt x="0" y="1413258"/>
                  </a:lnTo>
                  <a:lnTo>
                    <a:pt x="11429" y="14132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9" name="object 1669" descr=""/>
            <p:cNvSpPr/>
            <p:nvPr/>
          </p:nvSpPr>
          <p:spPr>
            <a:xfrm>
              <a:off x="7910166" y="4027100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0" name="object 1670" descr=""/>
            <p:cNvSpPr/>
            <p:nvPr/>
          </p:nvSpPr>
          <p:spPr>
            <a:xfrm>
              <a:off x="7910166" y="2613841"/>
              <a:ext cx="11430" cy="1413510"/>
            </a:xfrm>
            <a:custGeom>
              <a:avLst/>
              <a:gdLst/>
              <a:ahLst/>
              <a:cxnLst/>
              <a:rect l="l" t="t" r="r" b="b"/>
              <a:pathLst>
                <a:path w="11429" h="1413510">
                  <a:moveTo>
                    <a:pt x="11429" y="0"/>
                  </a:moveTo>
                  <a:lnTo>
                    <a:pt x="0" y="0"/>
                  </a:lnTo>
                  <a:lnTo>
                    <a:pt x="0" y="1413258"/>
                  </a:lnTo>
                  <a:lnTo>
                    <a:pt x="11429" y="14132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1" name="object 1671" descr=""/>
            <p:cNvSpPr/>
            <p:nvPr/>
          </p:nvSpPr>
          <p:spPr>
            <a:xfrm>
              <a:off x="7910166" y="2260563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2" name="object 1672" descr=""/>
            <p:cNvSpPr/>
            <p:nvPr/>
          </p:nvSpPr>
          <p:spPr>
            <a:xfrm>
              <a:off x="7910166" y="190728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3" name="object 1673" descr=""/>
            <p:cNvSpPr/>
            <p:nvPr/>
          </p:nvSpPr>
          <p:spPr>
            <a:xfrm>
              <a:off x="7910166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4" name="object 1674" descr=""/>
            <p:cNvSpPr/>
            <p:nvPr/>
          </p:nvSpPr>
          <p:spPr>
            <a:xfrm>
              <a:off x="7910166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5" name="object 1675" descr=""/>
            <p:cNvSpPr/>
            <p:nvPr/>
          </p:nvSpPr>
          <p:spPr>
            <a:xfrm>
              <a:off x="7922799" y="4027100"/>
              <a:ext cx="11430" cy="1943735"/>
            </a:xfrm>
            <a:custGeom>
              <a:avLst/>
              <a:gdLst/>
              <a:ahLst/>
              <a:cxnLst/>
              <a:rect l="l" t="t" r="r" b="b"/>
              <a:pathLst>
                <a:path w="11429" h="1943735">
                  <a:moveTo>
                    <a:pt x="11429" y="0"/>
                  </a:moveTo>
                  <a:lnTo>
                    <a:pt x="0" y="0"/>
                  </a:lnTo>
                  <a:lnTo>
                    <a:pt x="0" y="1943249"/>
                  </a:lnTo>
                  <a:lnTo>
                    <a:pt x="11429" y="194324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6" name="object 1676" descr=""/>
            <p:cNvSpPr/>
            <p:nvPr/>
          </p:nvSpPr>
          <p:spPr>
            <a:xfrm>
              <a:off x="7922799" y="3143832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7" name="object 1677" descr=""/>
            <p:cNvSpPr/>
            <p:nvPr/>
          </p:nvSpPr>
          <p:spPr>
            <a:xfrm>
              <a:off x="7922799" y="2613840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8" name="object 1678" descr=""/>
            <p:cNvSpPr/>
            <p:nvPr/>
          </p:nvSpPr>
          <p:spPr>
            <a:xfrm>
              <a:off x="7922799" y="1907285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5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9" name="object 1679" descr=""/>
            <p:cNvSpPr/>
            <p:nvPr/>
          </p:nvSpPr>
          <p:spPr>
            <a:xfrm>
              <a:off x="7922799" y="1554008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0" name="object 1680" descr=""/>
            <p:cNvSpPr/>
            <p:nvPr/>
          </p:nvSpPr>
          <p:spPr>
            <a:xfrm>
              <a:off x="7922799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1" name="object 1681" descr=""/>
            <p:cNvSpPr/>
            <p:nvPr/>
          </p:nvSpPr>
          <p:spPr>
            <a:xfrm>
              <a:off x="7935433" y="3850537"/>
              <a:ext cx="11430" cy="2120265"/>
            </a:xfrm>
            <a:custGeom>
              <a:avLst/>
              <a:gdLst/>
              <a:ahLst/>
              <a:cxnLst/>
              <a:rect l="l" t="t" r="r" b="b"/>
              <a:pathLst>
                <a:path w="11429" h="2120265">
                  <a:moveTo>
                    <a:pt x="11429" y="0"/>
                  </a:moveTo>
                  <a:lnTo>
                    <a:pt x="0" y="0"/>
                  </a:lnTo>
                  <a:lnTo>
                    <a:pt x="0" y="2119812"/>
                  </a:lnTo>
                  <a:lnTo>
                    <a:pt x="11429" y="211981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2" name="object 1682" descr=""/>
            <p:cNvSpPr/>
            <p:nvPr/>
          </p:nvSpPr>
          <p:spPr>
            <a:xfrm>
              <a:off x="7935433" y="3497259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3" name="object 1683" descr=""/>
            <p:cNvSpPr/>
            <p:nvPr/>
          </p:nvSpPr>
          <p:spPr>
            <a:xfrm>
              <a:off x="7935433" y="2437126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4" name="object 1684" descr=""/>
            <p:cNvSpPr/>
            <p:nvPr/>
          </p:nvSpPr>
          <p:spPr>
            <a:xfrm>
              <a:off x="7935433" y="2084000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5" name="object 1685" descr=""/>
            <p:cNvSpPr/>
            <p:nvPr/>
          </p:nvSpPr>
          <p:spPr>
            <a:xfrm>
              <a:off x="7935433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6" name="object 1686" descr=""/>
            <p:cNvSpPr/>
            <p:nvPr/>
          </p:nvSpPr>
          <p:spPr>
            <a:xfrm>
              <a:off x="7935433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7" name="object 1687" descr=""/>
            <p:cNvSpPr/>
            <p:nvPr/>
          </p:nvSpPr>
          <p:spPr>
            <a:xfrm>
              <a:off x="7935433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8" name="object 1688" descr=""/>
            <p:cNvSpPr/>
            <p:nvPr/>
          </p:nvSpPr>
          <p:spPr>
            <a:xfrm>
              <a:off x="7948066" y="4380377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9" name="object 1689" descr=""/>
            <p:cNvSpPr/>
            <p:nvPr/>
          </p:nvSpPr>
          <p:spPr>
            <a:xfrm>
              <a:off x="7948066" y="3497109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0" name="object 1690" descr=""/>
            <p:cNvSpPr/>
            <p:nvPr/>
          </p:nvSpPr>
          <p:spPr>
            <a:xfrm>
              <a:off x="7948066" y="2967117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1" name="object 1691" descr=""/>
            <p:cNvSpPr/>
            <p:nvPr/>
          </p:nvSpPr>
          <p:spPr>
            <a:xfrm>
              <a:off x="7948066" y="2260563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5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2" name="object 1692" descr=""/>
            <p:cNvSpPr/>
            <p:nvPr/>
          </p:nvSpPr>
          <p:spPr>
            <a:xfrm>
              <a:off x="7948066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3" name="object 1693" descr=""/>
            <p:cNvSpPr/>
            <p:nvPr/>
          </p:nvSpPr>
          <p:spPr>
            <a:xfrm>
              <a:off x="7948066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4" name="object 1694" descr=""/>
            <p:cNvSpPr/>
            <p:nvPr/>
          </p:nvSpPr>
          <p:spPr>
            <a:xfrm>
              <a:off x="7948066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5" name="object 1695" descr=""/>
            <p:cNvSpPr/>
            <p:nvPr/>
          </p:nvSpPr>
          <p:spPr>
            <a:xfrm>
              <a:off x="7948066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6" name="object 1696" descr=""/>
            <p:cNvSpPr/>
            <p:nvPr/>
          </p:nvSpPr>
          <p:spPr>
            <a:xfrm>
              <a:off x="7960698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7" name="object 1697" descr=""/>
            <p:cNvSpPr/>
            <p:nvPr/>
          </p:nvSpPr>
          <p:spPr>
            <a:xfrm>
              <a:off x="7960698" y="3497259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8" name="object 1698" descr=""/>
            <p:cNvSpPr/>
            <p:nvPr/>
          </p:nvSpPr>
          <p:spPr>
            <a:xfrm>
              <a:off x="7960698" y="2790554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9" name="object 1699" descr=""/>
            <p:cNvSpPr/>
            <p:nvPr/>
          </p:nvSpPr>
          <p:spPr>
            <a:xfrm>
              <a:off x="7960698" y="1907286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0" name="object 1700" descr=""/>
            <p:cNvSpPr/>
            <p:nvPr/>
          </p:nvSpPr>
          <p:spPr>
            <a:xfrm>
              <a:off x="7960698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1" name="object 1701" descr=""/>
            <p:cNvSpPr/>
            <p:nvPr/>
          </p:nvSpPr>
          <p:spPr>
            <a:xfrm>
              <a:off x="7960698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2" name="object 1702" descr=""/>
            <p:cNvSpPr/>
            <p:nvPr/>
          </p:nvSpPr>
          <p:spPr>
            <a:xfrm>
              <a:off x="7960698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3" name="object 1703" descr=""/>
            <p:cNvSpPr/>
            <p:nvPr/>
          </p:nvSpPr>
          <p:spPr>
            <a:xfrm>
              <a:off x="7973332" y="4380377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4" name="object 1704" descr=""/>
            <p:cNvSpPr/>
            <p:nvPr/>
          </p:nvSpPr>
          <p:spPr>
            <a:xfrm>
              <a:off x="7973332" y="385038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5" name="object 1705" descr=""/>
            <p:cNvSpPr/>
            <p:nvPr/>
          </p:nvSpPr>
          <p:spPr>
            <a:xfrm>
              <a:off x="7973332" y="2260564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6" name="object 1706" descr=""/>
            <p:cNvSpPr/>
            <p:nvPr/>
          </p:nvSpPr>
          <p:spPr>
            <a:xfrm>
              <a:off x="7973332" y="1730572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7" name="object 1707" descr=""/>
            <p:cNvSpPr/>
            <p:nvPr/>
          </p:nvSpPr>
          <p:spPr>
            <a:xfrm>
              <a:off x="7973332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8" name="object 1708" descr=""/>
            <p:cNvSpPr/>
            <p:nvPr/>
          </p:nvSpPr>
          <p:spPr>
            <a:xfrm>
              <a:off x="7973332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9" name="object 1709" descr=""/>
            <p:cNvSpPr/>
            <p:nvPr/>
          </p:nvSpPr>
          <p:spPr>
            <a:xfrm>
              <a:off x="7985965" y="4380377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0" name="object 1710" descr=""/>
            <p:cNvSpPr/>
            <p:nvPr/>
          </p:nvSpPr>
          <p:spPr>
            <a:xfrm>
              <a:off x="7985965" y="385038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1" name="object 1711" descr=""/>
            <p:cNvSpPr/>
            <p:nvPr/>
          </p:nvSpPr>
          <p:spPr>
            <a:xfrm>
              <a:off x="7985965" y="2613991"/>
              <a:ext cx="11430" cy="1236980"/>
            </a:xfrm>
            <a:custGeom>
              <a:avLst/>
              <a:gdLst/>
              <a:ahLst/>
              <a:cxnLst/>
              <a:rect l="l" t="t" r="r" b="b"/>
              <a:pathLst>
                <a:path w="11429" h="1236979">
                  <a:moveTo>
                    <a:pt x="11429" y="0"/>
                  </a:moveTo>
                  <a:lnTo>
                    <a:pt x="0" y="0"/>
                  </a:lnTo>
                  <a:lnTo>
                    <a:pt x="0" y="1236545"/>
                  </a:lnTo>
                  <a:lnTo>
                    <a:pt x="11429" y="12365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2" name="object 1712" descr=""/>
            <p:cNvSpPr/>
            <p:nvPr/>
          </p:nvSpPr>
          <p:spPr>
            <a:xfrm>
              <a:off x="7985965" y="2260563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3" name="object 1713" descr=""/>
            <p:cNvSpPr/>
            <p:nvPr/>
          </p:nvSpPr>
          <p:spPr>
            <a:xfrm>
              <a:off x="7985965" y="190728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4" name="object 1714" descr=""/>
            <p:cNvSpPr/>
            <p:nvPr/>
          </p:nvSpPr>
          <p:spPr>
            <a:xfrm>
              <a:off x="7985965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5" name="object 1715" descr=""/>
            <p:cNvSpPr/>
            <p:nvPr/>
          </p:nvSpPr>
          <p:spPr>
            <a:xfrm>
              <a:off x="7985965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6" name="object 1716" descr=""/>
            <p:cNvSpPr/>
            <p:nvPr/>
          </p:nvSpPr>
          <p:spPr>
            <a:xfrm>
              <a:off x="7985965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7" name="object 1717" descr=""/>
            <p:cNvSpPr/>
            <p:nvPr/>
          </p:nvSpPr>
          <p:spPr>
            <a:xfrm>
              <a:off x="7998598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8" name="object 1718" descr=""/>
            <p:cNvSpPr/>
            <p:nvPr/>
          </p:nvSpPr>
          <p:spPr>
            <a:xfrm>
              <a:off x="7998598" y="3143832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9" name="object 1719" descr=""/>
            <p:cNvSpPr/>
            <p:nvPr/>
          </p:nvSpPr>
          <p:spPr>
            <a:xfrm>
              <a:off x="7998598" y="2260563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0" name="object 1720" descr=""/>
            <p:cNvSpPr/>
            <p:nvPr/>
          </p:nvSpPr>
          <p:spPr>
            <a:xfrm>
              <a:off x="7998598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1" name="object 1721" descr=""/>
            <p:cNvSpPr/>
            <p:nvPr/>
          </p:nvSpPr>
          <p:spPr>
            <a:xfrm>
              <a:off x="7998598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2" name="object 1722" descr=""/>
            <p:cNvSpPr/>
            <p:nvPr/>
          </p:nvSpPr>
          <p:spPr>
            <a:xfrm>
              <a:off x="7998598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3" name="object 1723" descr=""/>
            <p:cNvSpPr/>
            <p:nvPr/>
          </p:nvSpPr>
          <p:spPr>
            <a:xfrm>
              <a:off x="7998598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4" name="object 1724" descr=""/>
            <p:cNvSpPr/>
            <p:nvPr/>
          </p:nvSpPr>
          <p:spPr>
            <a:xfrm>
              <a:off x="7998598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5" name="object 1725" descr=""/>
            <p:cNvSpPr/>
            <p:nvPr/>
          </p:nvSpPr>
          <p:spPr>
            <a:xfrm>
              <a:off x="8011382" y="4380377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6" name="object 1726" descr=""/>
            <p:cNvSpPr/>
            <p:nvPr/>
          </p:nvSpPr>
          <p:spPr>
            <a:xfrm>
              <a:off x="8011382" y="3320395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7" name="object 1727" descr=""/>
            <p:cNvSpPr/>
            <p:nvPr/>
          </p:nvSpPr>
          <p:spPr>
            <a:xfrm>
              <a:off x="8011382" y="2260563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8" name="object 1728" descr=""/>
            <p:cNvSpPr/>
            <p:nvPr/>
          </p:nvSpPr>
          <p:spPr>
            <a:xfrm>
              <a:off x="8011382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9" name="object 1729" descr=""/>
            <p:cNvSpPr/>
            <p:nvPr/>
          </p:nvSpPr>
          <p:spPr>
            <a:xfrm>
              <a:off x="8011382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0" name="object 1730" descr=""/>
            <p:cNvSpPr/>
            <p:nvPr/>
          </p:nvSpPr>
          <p:spPr>
            <a:xfrm>
              <a:off x="8011382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1" name="object 1731" descr=""/>
            <p:cNvSpPr/>
            <p:nvPr/>
          </p:nvSpPr>
          <p:spPr>
            <a:xfrm>
              <a:off x="8011382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2" name="object 1732" descr=""/>
            <p:cNvSpPr/>
            <p:nvPr/>
          </p:nvSpPr>
          <p:spPr>
            <a:xfrm>
              <a:off x="8024016" y="3850537"/>
              <a:ext cx="11430" cy="2120265"/>
            </a:xfrm>
            <a:custGeom>
              <a:avLst/>
              <a:gdLst/>
              <a:ahLst/>
              <a:cxnLst/>
              <a:rect l="l" t="t" r="r" b="b"/>
              <a:pathLst>
                <a:path w="11429" h="2120265">
                  <a:moveTo>
                    <a:pt x="11429" y="0"/>
                  </a:moveTo>
                  <a:lnTo>
                    <a:pt x="0" y="0"/>
                  </a:lnTo>
                  <a:lnTo>
                    <a:pt x="0" y="2119812"/>
                  </a:lnTo>
                  <a:lnTo>
                    <a:pt x="11429" y="211981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3" name="object 1733" descr=""/>
            <p:cNvSpPr/>
            <p:nvPr/>
          </p:nvSpPr>
          <p:spPr>
            <a:xfrm>
              <a:off x="8024016" y="332054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4" name="object 1734" descr=""/>
            <p:cNvSpPr/>
            <p:nvPr/>
          </p:nvSpPr>
          <p:spPr>
            <a:xfrm>
              <a:off x="8024016" y="2967268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5" name="object 1735" descr=""/>
            <p:cNvSpPr/>
            <p:nvPr/>
          </p:nvSpPr>
          <p:spPr>
            <a:xfrm>
              <a:off x="8024016" y="2083849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6" name="object 1736" descr=""/>
            <p:cNvSpPr/>
            <p:nvPr/>
          </p:nvSpPr>
          <p:spPr>
            <a:xfrm>
              <a:off x="8024016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7" name="object 1737" descr=""/>
            <p:cNvSpPr/>
            <p:nvPr/>
          </p:nvSpPr>
          <p:spPr>
            <a:xfrm>
              <a:off x="8024016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8" name="object 1738" descr=""/>
            <p:cNvSpPr/>
            <p:nvPr/>
          </p:nvSpPr>
          <p:spPr>
            <a:xfrm>
              <a:off x="8024016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9" name="object 1739" descr=""/>
            <p:cNvSpPr/>
            <p:nvPr/>
          </p:nvSpPr>
          <p:spPr>
            <a:xfrm>
              <a:off x="8024016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0" name="object 1740" descr=""/>
            <p:cNvSpPr/>
            <p:nvPr/>
          </p:nvSpPr>
          <p:spPr>
            <a:xfrm>
              <a:off x="8036648" y="4380377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1" name="object 1741" descr=""/>
            <p:cNvSpPr/>
            <p:nvPr/>
          </p:nvSpPr>
          <p:spPr>
            <a:xfrm>
              <a:off x="8036648" y="3673822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2" name="object 1742" descr=""/>
            <p:cNvSpPr/>
            <p:nvPr/>
          </p:nvSpPr>
          <p:spPr>
            <a:xfrm>
              <a:off x="8036648" y="2437277"/>
              <a:ext cx="11430" cy="1236980"/>
            </a:xfrm>
            <a:custGeom>
              <a:avLst/>
              <a:gdLst/>
              <a:ahLst/>
              <a:cxnLst/>
              <a:rect l="l" t="t" r="r" b="b"/>
              <a:pathLst>
                <a:path w="11429" h="1236979">
                  <a:moveTo>
                    <a:pt x="11429" y="0"/>
                  </a:moveTo>
                  <a:lnTo>
                    <a:pt x="0" y="0"/>
                  </a:lnTo>
                  <a:lnTo>
                    <a:pt x="0" y="1236545"/>
                  </a:lnTo>
                  <a:lnTo>
                    <a:pt x="11429" y="12365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3" name="object 1743" descr=""/>
            <p:cNvSpPr/>
            <p:nvPr/>
          </p:nvSpPr>
          <p:spPr>
            <a:xfrm>
              <a:off x="8036648" y="2260563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4" name="object 1744" descr=""/>
            <p:cNvSpPr/>
            <p:nvPr/>
          </p:nvSpPr>
          <p:spPr>
            <a:xfrm>
              <a:off x="8036648" y="190728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5" name="object 1745" descr=""/>
            <p:cNvSpPr/>
            <p:nvPr/>
          </p:nvSpPr>
          <p:spPr>
            <a:xfrm>
              <a:off x="8036648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6" name="object 1746" descr=""/>
            <p:cNvSpPr/>
            <p:nvPr/>
          </p:nvSpPr>
          <p:spPr>
            <a:xfrm>
              <a:off x="8036648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7" name="object 1747" descr=""/>
            <p:cNvSpPr/>
            <p:nvPr/>
          </p:nvSpPr>
          <p:spPr>
            <a:xfrm>
              <a:off x="8036648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8" name="object 1748" descr=""/>
            <p:cNvSpPr/>
            <p:nvPr/>
          </p:nvSpPr>
          <p:spPr>
            <a:xfrm>
              <a:off x="8049281" y="4380377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9" name="object 1749" descr=""/>
            <p:cNvSpPr/>
            <p:nvPr/>
          </p:nvSpPr>
          <p:spPr>
            <a:xfrm>
              <a:off x="8049281" y="3497109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0" name="object 1750" descr=""/>
            <p:cNvSpPr/>
            <p:nvPr/>
          </p:nvSpPr>
          <p:spPr>
            <a:xfrm>
              <a:off x="8049281" y="2790554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1" name="object 1751" descr=""/>
            <p:cNvSpPr/>
            <p:nvPr/>
          </p:nvSpPr>
          <p:spPr>
            <a:xfrm>
              <a:off x="8049281" y="2084000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5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2" name="object 1752" descr=""/>
            <p:cNvSpPr/>
            <p:nvPr/>
          </p:nvSpPr>
          <p:spPr>
            <a:xfrm>
              <a:off x="8049281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3" name="object 1753" descr=""/>
            <p:cNvSpPr/>
            <p:nvPr/>
          </p:nvSpPr>
          <p:spPr>
            <a:xfrm>
              <a:off x="8049281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4" name="object 1754" descr=""/>
            <p:cNvSpPr/>
            <p:nvPr/>
          </p:nvSpPr>
          <p:spPr>
            <a:xfrm>
              <a:off x="8049281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5" name="object 1755" descr=""/>
            <p:cNvSpPr/>
            <p:nvPr/>
          </p:nvSpPr>
          <p:spPr>
            <a:xfrm>
              <a:off x="8061915" y="4027100"/>
              <a:ext cx="11430" cy="1943735"/>
            </a:xfrm>
            <a:custGeom>
              <a:avLst/>
              <a:gdLst/>
              <a:ahLst/>
              <a:cxnLst/>
              <a:rect l="l" t="t" r="r" b="b"/>
              <a:pathLst>
                <a:path w="11429" h="1943735">
                  <a:moveTo>
                    <a:pt x="11429" y="0"/>
                  </a:moveTo>
                  <a:lnTo>
                    <a:pt x="0" y="0"/>
                  </a:lnTo>
                  <a:lnTo>
                    <a:pt x="0" y="1943249"/>
                  </a:lnTo>
                  <a:lnTo>
                    <a:pt x="11429" y="194324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6" name="object 1756" descr=""/>
            <p:cNvSpPr/>
            <p:nvPr/>
          </p:nvSpPr>
          <p:spPr>
            <a:xfrm>
              <a:off x="8061915" y="3497109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7" name="object 1757" descr=""/>
            <p:cNvSpPr/>
            <p:nvPr/>
          </p:nvSpPr>
          <p:spPr>
            <a:xfrm>
              <a:off x="8061915" y="2790554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8" name="object 1758" descr=""/>
            <p:cNvSpPr/>
            <p:nvPr/>
          </p:nvSpPr>
          <p:spPr>
            <a:xfrm>
              <a:off x="8061915" y="2260563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9" name="object 1759" descr=""/>
            <p:cNvSpPr/>
            <p:nvPr/>
          </p:nvSpPr>
          <p:spPr>
            <a:xfrm>
              <a:off x="8061915" y="190728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0" name="object 1760" descr=""/>
            <p:cNvSpPr/>
            <p:nvPr/>
          </p:nvSpPr>
          <p:spPr>
            <a:xfrm>
              <a:off x="8061915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1" name="object 1761" descr=""/>
            <p:cNvSpPr/>
            <p:nvPr/>
          </p:nvSpPr>
          <p:spPr>
            <a:xfrm>
              <a:off x="8061915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2" name="object 1762" descr=""/>
            <p:cNvSpPr/>
            <p:nvPr/>
          </p:nvSpPr>
          <p:spPr>
            <a:xfrm>
              <a:off x="8074548" y="4733804"/>
              <a:ext cx="11430" cy="1236980"/>
            </a:xfrm>
            <a:custGeom>
              <a:avLst/>
              <a:gdLst/>
              <a:ahLst/>
              <a:cxnLst/>
              <a:rect l="l" t="t" r="r" b="b"/>
              <a:pathLst>
                <a:path w="11429" h="1236979">
                  <a:moveTo>
                    <a:pt x="11429" y="0"/>
                  </a:moveTo>
                  <a:lnTo>
                    <a:pt x="0" y="0"/>
                  </a:lnTo>
                  <a:lnTo>
                    <a:pt x="0" y="1236545"/>
                  </a:lnTo>
                  <a:lnTo>
                    <a:pt x="11429" y="12365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3" name="object 1763" descr=""/>
            <p:cNvSpPr/>
            <p:nvPr/>
          </p:nvSpPr>
          <p:spPr>
            <a:xfrm>
              <a:off x="8074548" y="3673822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4" name="object 1764" descr=""/>
            <p:cNvSpPr/>
            <p:nvPr/>
          </p:nvSpPr>
          <p:spPr>
            <a:xfrm>
              <a:off x="8074548" y="2967268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5" name="object 1765" descr=""/>
            <p:cNvSpPr/>
            <p:nvPr/>
          </p:nvSpPr>
          <p:spPr>
            <a:xfrm>
              <a:off x="8074548" y="2613840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6" name="object 1766" descr=""/>
            <p:cNvSpPr/>
            <p:nvPr/>
          </p:nvSpPr>
          <p:spPr>
            <a:xfrm>
              <a:off x="8074548" y="2260563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7" name="object 1767" descr=""/>
            <p:cNvSpPr/>
            <p:nvPr/>
          </p:nvSpPr>
          <p:spPr>
            <a:xfrm>
              <a:off x="8074548" y="190728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8" name="object 1768" descr=""/>
            <p:cNvSpPr/>
            <p:nvPr/>
          </p:nvSpPr>
          <p:spPr>
            <a:xfrm>
              <a:off x="8074548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9" name="object 1769" descr=""/>
            <p:cNvSpPr/>
            <p:nvPr/>
          </p:nvSpPr>
          <p:spPr>
            <a:xfrm>
              <a:off x="8074548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0" name="object 1770" descr=""/>
            <p:cNvSpPr/>
            <p:nvPr/>
          </p:nvSpPr>
          <p:spPr>
            <a:xfrm>
              <a:off x="8074548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1" name="object 1771" descr=""/>
            <p:cNvSpPr/>
            <p:nvPr/>
          </p:nvSpPr>
          <p:spPr>
            <a:xfrm>
              <a:off x="8087180" y="4380377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2" name="object 1772" descr=""/>
            <p:cNvSpPr/>
            <p:nvPr/>
          </p:nvSpPr>
          <p:spPr>
            <a:xfrm>
              <a:off x="8087180" y="3673822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3" name="object 1773" descr=""/>
            <p:cNvSpPr/>
            <p:nvPr/>
          </p:nvSpPr>
          <p:spPr>
            <a:xfrm>
              <a:off x="8087180" y="2260564"/>
              <a:ext cx="11430" cy="1413510"/>
            </a:xfrm>
            <a:custGeom>
              <a:avLst/>
              <a:gdLst/>
              <a:ahLst/>
              <a:cxnLst/>
              <a:rect l="l" t="t" r="r" b="b"/>
              <a:pathLst>
                <a:path w="11429" h="1413510">
                  <a:moveTo>
                    <a:pt x="11429" y="0"/>
                  </a:moveTo>
                  <a:lnTo>
                    <a:pt x="0" y="0"/>
                  </a:lnTo>
                  <a:lnTo>
                    <a:pt x="0" y="1413258"/>
                  </a:lnTo>
                  <a:lnTo>
                    <a:pt x="11429" y="14132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4" name="object 1774" descr=""/>
            <p:cNvSpPr/>
            <p:nvPr/>
          </p:nvSpPr>
          <p:spPr>
            <a:xfrm>
              <a:off x="8087180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5" name="object 1775" descr=""/>
            <p:cNvSpPr/>
            <p:nvPr/>
          </p:nvSpPr>
          <p:spPr>
            <a:xfrm>
              <a:off x="8087180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6" name="object 1776" descr=""/>
            <p:cNvSpPr/>
            <p:nvPr/>
          </p:nvSpPr>
          <p:spPr>
            <a:xfrm>
              <a:off x="8087180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7" name="object 1777" descr=""/>
            <p:cNvSpPr/>
            <p:nvPr/>
          </p:nvSpPr>
          <p:spPr>
            <a:xfrm>
              <a:off x="8087180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8" name="object 1778" descr=""/>
            <p:cNvSpPr/>
            <p:nvPr/>
          </p:nvSpPr>
          <p:spPr>
            <a:xfrm>
              <a:off x="8099814" y="4027100"/>
              <a:ext cx="11430" cy="1943735"/>
            </a:xfrm>
            <a:custGeom>
              <a:avLst/>
              <a:gdLst/>
              <a:ahLst/>
              <a:cxnLst/>
              <a:rect l="l" t="t" r="r" b="b"/>
              <a:pathLst>
                <a:path w="11429" h="1943735">
                  <a:moveTo>
                    <a:pt x="11429" y="0"/>
                  </a:moveTo>
                  <a:lnTo>
                    <a:pt x="0" y="0"/>
                  </a:lnTo>
                  <a:lnTo>
                    <a:pt x="0" y="1943249"/>
                  </a:lnTo>
                  <a:lnTo>
                    <a:pt x="11429" y="194324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9" name="object 1779" descr=""/>
            <p:cNvSpPr/>
            <p:nvPr/>
          </p:nvSpPr>
          <p:spPr>
            <a:xfrm>
              <a:off x="8099814" y="3497109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0" name="object 1780" descr=""/>
            <p:cNvSpPr/>
            <p:nvPr/>
          </p:nvSpPr>
          <p:spPr>
            <a:xfrm>
              <a:off x="8099814" y="2967117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1" name="object 1781" descr=""/>
            <p:cNvSpPr/>
            <p:nvPr/>
          </p:nvSpPr>
          <p:spPr>
            <a:xfrm>
              <a:off x="8099814" y="2790403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2" name="object 1782" descr=""/>
            <p:cNvSpPr/>
            <p:nvPr/>
          </p:nvSpPr>
          <p:spPr>
            <a:xfrm>
              <a:off x="8099814" y="2260563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3" name="object 1783" descr=""/>
            <p:cNvSpPr/>
            <p:nvPr/>
          </p:nvSpPr>
          <p:spPr>
            <a:xfrm>
              <a:off x="8099814" y="190728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4" name="object 1784" descr=""/>
            <p:cNvSpPr/>
            <p:nvPr/>
          </p:nvSpPr>
          <p:spPr>
            <a:xfrm>
              <a:off x="8099814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5" name="object 1785" descr=""/>
            <p:cNvSpPr/>
            <p:nvPr/>
          </p:nvSpPr>
          <p:spPr>
            <a:xfrm>
              <a:off x="8099814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6" name="object 1786" descr=""/>
            <p:cNvSpPr/>
            <p:nvPr/>
          </p:nvSpPr>
          <p:spPr>
            <a:xfrm>
              <a:off x="8099814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7" name="object 1787" descr=""/>
            <p:cNvSpPr/>
            <p:nvPr/>
          </p:nvSpPr>
          <p:spPr>
            <a:xfrm>
              <a:off x="8112447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8" name="object 1788" descr=""/>
            <p:cNvSpPr/>
            <p:nvPr/>
          </p:nvSpPr>
          <p:spPr>
            <a:xfrm>
              <a:off x="8112447" y="3673823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9" name="object 1789" descr=""/>
            <p:cNvSpPr/>
            <p:nvPr/>
          </p:nvSpPr>
          <p:spPr>
            <a:xfrm>
              <a:off x="8112447" y="3143832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0" name="object 1790" descr=""/>
            <p:cNvSpPr/>
            <p:nvPr/>
          </p:nvSpPr>
          <p:spPr>
            <a:xfrm>
              <a:off x="8112447" y="1907286"/>
              <a:ext cx="11430" cy="1236980"/>
            </a:xfrm>
            <a:custGeom>
              <a:avLst/>
              <a:gdLst/>
              <a:ahLst/>
              <a:cxnLst/>
              <a:rect l="l" t="t" r="r" b="b"/>
              <a:pathLst>
                <a:path w="11429" h="1236980">
                  <a:moveTo>
                    <a:pt x="11429" y="0"/>
                  </a:moveTo>
                  <a:lnTo>
                    <a:pt x="0" y="0"/>
                  </a:lnTo>
                  <a:lnTo>
                    <a:pt x="0" y="1236545"/>
                  </a:lnTo>
                  <a:lnTo>
                    <a:pt x="11429" y="12365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1" name="object 1791" descr=""/>
            <p:cNvSpPr/>
            <p:nvPr/>
          </p:nvSpPr>
          <p:spPr>
            <a:xfrm>
              <a:off x="8112447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2" name="object 1792" descr=""/>
            <p:cNvSpPr/>
            <p:nvPr/>
          </p:nvSpPr>
          <p:spPr>
            <a:xfrm>
              <a:off x="8112447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3" name="object 1793" descr=""/>
            <p:cNvSpPr/>
            <p:nvPr/>
          </p:nvSpPr>
          <p:spPr>
            <a:xfrm>
              <a:off x="8112447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4" name="object 1794" descr=""/>
            <p:cNvSpPr/>
            <p:nvPr/>
          </p:nvSpPr>
          <p:spPr>
            <a:xfrm>
              <a:off x="8125080" y="3850537"/>
              <a:ext cx="11430" cy="2120265"/>
            </a:xfrm>
            <a:custGeom>
              <a:avLst/>
              <a:gdLst/>
              <a:ahLst/>
              <a:cxnLst/>
              <a:rect l="l" t="t" r="r" b="b"/>
              <a:pathLst>
                <a:path w="11429" h="2120265">
                  <a:moveTo>
                    <a:pt x="11429" y="0"/>
                  </a:moveTo>
                  <a:lnTo>
                    <a:pt x="0" y="0"/>
                  </a:lnTo>
                  <a:lnTo>
                    <a:pt x="0" y="2119812"/>
                  </a:lnTo>
                  <a:lnTo>
                    <a:pt x="11429" y="211981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5" name="object 1795" descr=""/>
            <p:cNvSpPr/>
            <p:nvPr/>
          </p:nvSpPr>
          <p:spPr>
            <a:xfrm>
              <a:off x="8125080" y="332054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6" name="object 1796" descr=""/>
            <p:cNvSpPr/>
            <p:nvPr/>
          </p:nvSpPr>
          <p:spPr>
            <a:xfrm>
              <a:off x="8125080" y="2967268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7" name="object 1797" descr=""/>
            <p:cNvSpPr/>
            <p:nvPr/>
          </p:nvSpPr>
          <p:spPr>
            <a:xfrm>
              <a:off x="8125080" y="2260563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5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8" name="object 1798" descr=""/>
            <p:cNvSpPr/>
            <p:nvPr/>
          </p:nvSpPr>
          <p:spPr>
            <a:xfrm>
              <a:off x="8125080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9" name="object 1799" descr=""/>
            <p:cNvSpPr/>
            <p:nvPr/>
          </p:nvSpPr>
          <p:spPr>
            <a:xfrm>
              <a:off x="8125080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0" name="object 1800" descr=""/>
            <p:cNvSpPr/>
            <p:nvPr/>
          </p:nvSpPr>
          <p:spPr>
            <a:xfrm>
              <a:off x="8125080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1" name="object 1801" descr=""/>
            <p:cNvSpPr/>
            <p:nvPr/>
          </p:nvSpPr>
          <p:spPr>
            <a:xfrm>
              <a:off x="8125080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2" name="object 1802" descr=""/>
            <p:cNvSpPr/>
            <p:nvPr/>
          </p:nvSpPr>
          <p:spPr>
            <a:xfrm>
              <a:off x="8137714" y="3850537"/>
              <a:ext cx="11430" cy="2120265"/>
            </a:xfrm>
            <a:custGeom>
              <a:avLst/>
              <a:gdLst/>
              <a:ahLst/>
              <a:cxnLst/>
              <a:rect l="l" t="t" r="r" b="b"/>
              <a:pathLst>
                <a:path w="11429" h="2120265">
                  <a:moveTo>
                    <a:pt x="11429" y="0"/>
                  </a:moveTo>
                  <a:lnTo>
                    <a:pt x="0" y="0"/>
                  </a:lnTo>
                  <a:lnTo>
                    <a:pt x="0" y="2119812"/>
                  </a:lnTo>
                  <a:lnTo>
                    <a:pt x="11429" y="211981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3" name="object 1803" descr=""/>
            <p:cNvSpPr/>
            <p:nvPr/>
          </p:nvSpPr>
          <p:spPr>
            <a:xfrm>
              <a:off x="8137714" y="3497259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4" name="object 1804" descr=""/>
            <p:cNvSpPr/>
            <p:nvPr/>
          </p:nvSpPr>
          <p:spPr>
            <a:xfrm>
              <a:off x="8137714" y="2437126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5" name="object 1805" descr=""/>
            <p:cNvSpPr/>
            <p:nvPr/>
          </p:nvSpPr>
          <p:spPr>
            <a:xfrm>
              <a:off x="8137714" y="2084000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6" name="object 1806" descr=""/>
            <p:cNvSpPr/>
            <p:nvPr/>
          </p:nvSpPr>
          <p:spPr>
            <a:xfrm>
              <a:off x="8137714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7" name="object 1807" descr=""/>
            <p:cNvSpPr/>
            <p:nvPr/>
          </p:nvSpPr>
          <p:spPr>
            <a:xfrm>
              <a:off x="8137714" y="1377295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8" name="object 1808" descr=""/>
            <p:cNvSpPr/>
            <p:nvPr/>
          </p:nvSpPr>
          <p:spPr>
            <a:xfrm>
              <a:off x="8150496" y="4380377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9" name="object 1809" descr=""/>
            <p:cNvSpPr/>
            <p:nvPr/>
          </p:nvSpPr>
          <p:spPr>
            <a:xfrm>
              <a:off x="8150496" y="3320395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0" name="object 1810" descr=""/>
            <p:cNvSpPr/>
            <p:nvPr/>
          </p:nvSpPr>
          <p:spPr>
            <a:xfrm>
              <a:off x="8150496" y="2967268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1" name="object 1811" descr=""/>
            <p:cNvSpPr/>
            <p:nvPr/>
          </p:nvSpPr>
          <p:spPr>
            <a:xfrm>
              <a:off x="8150496" y="2260563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5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2" name="object 1812" descr=""/>
            <p:cNvSpPr/>
            <p:nvPr/>
          </p:nvSpPr>
          <p:spPr>
            <a:xfrm>
              <a:off x="8150496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3" name="object 1813" descr=""/>
            <p:cNvSpPr/>
            <p:nvPr/>
          </p:nvSpPr>
          <p:spPr>
            <a:xfrm>
              <a:off x="8150496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4" name="object 1814" descr=""/>
            <p:cNvSpPr/>
            <p:nvPr/>
          </p:nvSpPr>
          <p:spPr>
            <a:xfrm>
              <a:off x="8150496" y="1377295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5" name="object 1815" descr=""/>
            <p:cNvSpPr/>
            <p:nvPr/>
          </p:nvSpPr>
          <p:spPr>
            <a:xfrm>
              <a:off x="8163130" y="4380377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6" name="object 1816" descr=""/>
            <p:cNvSpPr/>
            <p:nvPr/>
          </p:nvSpPr>
          <p:spPr>
            <a:xfrm>
              <a:off x="8163130" y="3673822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7" name="object 1817" descr=""/>
            <p:cNvSpPr/>
            <p:nvPr/>
          </p:nvSpPr>
          <p:spPr>
            <a:xfrm>
              <a:off x="8163130" y="2790554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8" name="object 1818" descr=""/>
            <p:cNvSpPr/>
            <p:nvPr/>
          </p:nvSpPr>
          <p:spPr>
            <a:xfrm>
              <a:off x="8163130" y="2437277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9" name="object 1819" descr=""/>
            <p:cNvSpPr/>
            <p:nvPr/>
          </p:nvSpPr>
          <p:spPr>
            <a:xfrm>
              <a:off x="8163130" y="190728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0" name="object 1820" descr=""/>
            <p:cNvSpPr/>
            <p:nvPr/>
          </p:nvSpPr>
          <p:spPr>
            <a:xfrm>
              <a:off x="8163130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1" name="object 1821" descr=""/>
            <p:cNvSpPr/>
            <p:nvPr/>
          </p:nvSpPr>
          <p:spPr>
            <a:xfrm>
              <a:off x="8163130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2" name="object 1822" descr=""/>
            <p:cNvSpPr/>
            <p:nvPr/>
          </p:nvSpPr>
          <p:spPr>
            <a:xfrm>
              <a:off x="8175763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3" name="object 1823" descr=""/>
            <p:cNvSpPr/>
            <p:nvPr/>
          </p:nvSpPr>
          <p:spPr>
            <a:xfrm>
              <a:off x="8175763" y="3673823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4" name="object 1824" descr=""/>
            <p:cNvSpPr/>
            <p:nvPr/>
          </p:nvSpPr>
          <p:spPr>
            <a:xfrm>
              <a:off x="8175763" y="2967268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5" name="object 1825" descr=""/>
            <p:cNvSpPr/>
            <p:nvPr/>
          </p:nvSpPr>
          <p:spPr>
            <a:xfrm>
              <a:off x="8175763" y="2260563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5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6" name="object 1826" descr=""/>
            <p:cNvSpPr/>
            <p:nvPr/>
          </p:nvSpPr>
          <p:spPr>
            <a:xfrm>
              <a:off x="8175763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7" name="object 1827" descr=""/>
            <p:cNvSpPr/>
            <p:nvPr/>
          </p:nvSpPr>
          <p:spPr>
            <a:xfrm>
              <a:off x="8175763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8" name="object 1828" descr=""/>
            <p:cNvSpPr/>
            <p:nvPr/>
          </p:nvSpPr>
          <p:spPr>
            <a:xfrm>
              <a:off x="8175763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9" name="object 1829" descr=""/>
            <p:cNvSpPr/>
            <p:nvPr/>
          </p:nvSpPr>
          <p:spPr>
            <a:xfrm>
              <a:off x="8175763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0" name="object 1830" descr=""/>
            <p:cNvSpPr/>
            <p:nvPr/>
          </p:nvSpPr>
          <p:spPr>
            <a:xfrm>
              <a:off x="8188397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1" name="object 1831" descr=""/>
            <p:cNvSpPr/>
            <p:nvPr/>
          </p:nvSpPr>
          <p:spPr>
            <a:xfrm>
              <a:off x="8188397" y="3850537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2" name="object 1832" descr=""/>
            <p:cNvSpPr/>
            <p:nvPr/>
          </p:nvSpPr>
          <p:spPr>
            <a:xfrm>
              <a:off x="8188397" y="3143982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3" name="object 1833" descr=""/>
            <p:cNvSpPr/>
            <p:nvPr/>
          </p:nvSpPr>
          <p:spPr>
            <a:xfrm>
              <a:off x="8188397" y="2260563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4" name="object 1834" descr=""/>
            <p:cNvSpPr/>
            <p:nvPr/>
          </p:nvSpPr>
          <p:spPr>
            <a:xfrm>
              <a:off x="8188397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5" name="object 1835" descr=""/>
            <p:cNvSpPr/>
            <p:nvPr/>
          </p:nvSpPr>
          <p:spPr>
            <a:xfrm>
              <a:off x="8188397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6" name="object 1836" descr=""/>
            <p:cNvSpPr/>
            <p:nvPr/>
          </p:nvSpPr>
          <p:spPr>
            <a:xfrm>
              <a:off x="8188397" y="1377295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7" name="object 1837" descr=""/>
            <p:cNvSpPr/>
            <p:nvPr/>
          </p:nvSpPr>
          <p:spPr>
            <a:xfrm>
              <a:off x="8201029" y="3850537"/>
              <a:ext cx="11430" cy="2120265"/>
            </a:xfrm>
            <a:custGeom>
              <a:avLst/>
              <a:gdLst/>
              <a:ahLst/>
              <a:cxnLst/>
              <a:rect l="l" t="t" r="r" b="b"/>
              <a:pathLst>
                <a:path w="11429" h="2120265">
                  <a:moveTo>
                    <a:pt x="11429" y="0"/>
                  </a:moveTo>
                  <a:lnTo>
                    <a:pt x="0" y="0"/>
                  </a:lnTo>
                  <a:lnTo>
                    <a:pt x="0" y="2119812"/>
                  </a:lnTo>
                  <a:lnTo>
                    <a:pt x="11429" y="211981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8" name="object 1838" descr=""/>
            <p:cNvSpPr/>
            <p:nvPr/>
          </p:nvSpPr>
          <p:spPr>
            <a:xfrm>
              <a:off x="8201029" y="3497259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9" name="object 1839" descr=""/>
            <p:cNvSpPr/>
            <p:nvPr/>
          </p:nvSpPr>
          <p:spPr>
            <a:xfrm>
              <a:off x="8201029" y="2790554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0" name="object 1840" descr=""/>
            <p:cNvSpPr/>
            <p:nvPr/>
          </p:nvSpPr>
          <p:spPr>
            <a:xfrm>
              <a:off x="8201029" y="2084000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5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1" name="object 1841" descr=""/>
            <p:cNvSpPr/>
            <p:nvPr/>
          </p:nvSpPr>
          <p:spPr>
            <a:xfrm>
              <a:off x="8201029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2" name="object 1842" descr=""/>
            <p:cNvSpPr/>
            <p:nvPr/>
          </p:nvSpPr>
          <p:spPr>
            <a:xfrm>
              <a:off x="8201029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3" name="object 1843" descr=""/>
            <p:cNvSpPr/>
            <p:nvPr/>
          </p:nvSpPr>
          <p:spPr>
            <a:xfrm>
              <a:off x="8201029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4" name="object 1844" descr=""/>
            <p:cNvSpPr/>
            <p:nvPr/>
          </p:nvSpPr>
          <p:spPr>
            <a:xfrm>
              <a:off x="8213662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5" name="object 1845" descr=""/>
            <p:cNvSpPr/>
            <p:nvPr/>
          </p:nvSpPr>
          <p:spPr>
            <a:xfrm>
              <a:off x="8213662" y="3673823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6" name="object 1846" descr=""/>
            <p:cNvSpPr/>
            <p:nvPr/>
          </p:nvSpPr>
          <p:spPr>
            <a:xfrm>
              <a:off x="8213662" y="2790554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7" name="object 1847" descr=""/>
            <p:cNvSpPr/>
            <p:nvPr/>
          </p:nvSpPr>
          <p:spPr>
            <a:xfrm>
              <a:off x="8213662" y="1907286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8" name="object 1848" descr=""/>
            <p:cNvSpPr/>
            <p:nvPr/>
          </p:nvSpPr>
          <p:spPr>
            <a:xfrm>
              <a:off x="8213662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9" name="object 1849" descr=""/>
            <p:cNvSpPr/>
            <p:nvPr/>
          </p:nvSpPr>
          <p:spPr>
            <a:xfrm>
              <a:off x="8213662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0" name="object 1850" descr=""/>
            <p:cNvSpPr/>
            <p:nvPr/>
          </p:nvSpPr>
          <p:spPr>
            <a:xfrm>
              <a:off x="8226296" y="4557091"/>
              <a:ext cx="11430" cy="1413510"/>
            </a:xfrm>
            <a:custGeom>
              <a:avLst/>
              <a:gdLst/>
              <a:ahLst/>
              <a:cxnLst/>
              <a:rect l="l" t="t" r="r" b="b"/>
              <a:pathLst>
                <a:path w="11429" h="1413510">
                  <a:moveTo>
                    <a:pt x="11429" y="0"/>
                  </a:moveTo>
                  <a:lnTo>
                    <a:pt x="0" y="0"/>
                  </a:lnTo>
                  <a:lnTo>
                    <a:pt x="0" y="1413258"/>
                  </a:lnTo>
                  <a:lnTo>
                    <a:pt x="11429" y="14132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1" name="object 1851" descr=""/>
            <p:cNvSpPr/>
            <p:nvPr/>
          </p:nvSpPr>
          <p:spPr>
            <a:xfrm>
              <a:off x="8226296" y="3850537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2" name="object 1852" descr=""/>
            <p:cNvSpPr/>
            <p:nvPr/>
          </p:nvSpPr>
          <p:spPr>
            <a:xfrm>
              <a:off x="8226296" y="2790555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3" name="object 1853" descr=""/>
            <p:cNvSpPr/>
            <p:nvPr/>
          </p:nvSpPr>
          <p:spPr>
            <a:xfrm>
              <a:off x="8226296" y="2084000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5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4" name="object 1854" descr=""/>
            <p:cNvSpPr/>
            <p:nvPr/>
          </p:nvSpPr>
          <p:spPr>
            <a:xfrm>
              <a:off x="8226296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5" name="object 1855" descr=""/>
            <p:cNvSpPr/>
            <p:nvPr/>
          </p:nvSpPr>
          <p:spPr>
            <a:xfrm>
              <a:off x="8226296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6" name="object 1856" descr=""/>
            <p:cNvSpPr/>
            <p:nvPr/>
          </p:nvSpPr>
          <p:spPr>
            <a:xfrm>
              <a:off x="8226296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7" name="object 1857" descr=""/>
            <p:cNvSpPr/>
            <p:nvPr/>
          </p:nvSpPr>
          <p:spPr>
            <a:xfrm>
              <a:off x="8238929" y="4027100"/>
              <a:ext cx="11430" cy="1943735"/>
            </a:xfrm>
            <a:custGeom>
              <a:avLst/>
              <a:gdLst/>
              <a:ahLst/>
              <a:cxnLst/>
              <a:rect l="l" t="t" r="r" b="b"/>
              <a:pathLst>
                <a:path w="11429" h="1943735">
                  <a:moveTo>
                    <a:pt x="11429" y="0"/>
                  </a:moveTo>
                  <a:lnTo>
                    <a:pt x="0" y="0"/>
                  </a:lnTo>
                  <a:lnTo>
                    <a:pt x="0" y="1943249"/>
                  </a:lnTo>
                  <a:lnTo>
                    <a:pt x="11429" y="194324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8" name="object 1858" descr=""/>
            <p:cNvSpPr/>
            <p:nvPr/>
          </p:nvSpPr>
          <p:spPr>
            <a:xfrm>
              <a:off x="8238929" y="3320545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9" name="object 1859" descr=""/>
            <p:cNvSpPr/>
            <p:nvPr/>
          </p:nvSpPr>
          <p:spPr>
            <a:xfrm>
              <a:off x="8238929" y="2967268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0" name="object 1860" descr=""/>
            <p:cNvSpPr/>
            <p:nvPr/>
          </p:nvSpPr>
          <p:spPr>
            <a:xfrm>
              <a:off x="8238929" y="243712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1" name="object 1861" descr=""/>
            <p:cNvSpPr/>
            <p:nvPr/>
          </p:nvSpPr>
          <p:spPr>
            <a:xfrm>
              <a:off x="8238929" y="2260563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2" name="object 1862" descr=""/>
            <p:cNvSpPr/>
            <p:nvPr/>
          </p:nvSpPr>
          <p:spPr>
            <a:xfrm>
              <a:off x="8238929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3" name="object 1863" descr=""/>
            <p:cNvSpPr/>
            <p:nvPr/>
          </p:nvSpPr>
          <p:spPr>
            <a:xfrm>
              <a:off x="8238929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4" name="object 1864" descr=""/>
            <p:cNvSpPr/>
            <p:nvPr/>
          </p:nvSpPr>
          <p:spPr>
            <a:xfrm>
              <a:off x="8238929" y="1377295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5" name="object 1865" descr=""/>
            <p:cNvSpPr/>
            <p:nvPr/>
          </p:nvSpPr>
          <p:spPr>
            <a:xfrm>
              <a:off x="8251562" y="4027100"/>
              <a:ext cx="11430" cy="1943735"/>
            </a:xfrm>
            <a:custGeom>
              <a:avLst/>
              <a:gdLst/>
              <a:ahLst/>
              <a:cxnLst/>
              <a:rect l="l" t="t" r="r" b="b"/>
              <a:pathLst>
                <a:path w="11429" h="1943735">
                  <a:moveTo>
                    <a:pt x="11429" y="0"/>
                  </a:moveTo>
                  <a:lnTo>
                    <a:pt x="0" y="0"/>
                  </a:lnTo>
                  <a:lnTo>
                    <a:pt x="0" y="1943249"/>
                  </a:lnTo>
                  <a:lnTo>
                    <a:pt x="11429" y="194324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6" name="object 1866" descr=""/>
            <p:cNvSpPr/>
            <p:nvPr/>
          </p:nvSpPr>
          <p:spPr>
            <a:xfrm>
              <a:off x="8251562" y="3320545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7" name="object 1867" descr=""/>
            <p:cNvSpPr/>
            <p:nvPr/>
          </p:nvSpPr>
          <p:spPr>
            <a:xfrm>
              <a:off x="8251562" y="2613991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8" name="object 1868" descr=""/>
            <p:cNvSpPr/>
            <p:nvPr/>
          </p:nvSpPr>
          <p:spPr>
            <a:xfrm>
              <a:off x="8251562" y="2260563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9" name="object 1869" descr=""/>
            <p:cNvSpPr/>
            <p:nvPr/>
          </p:nvSpPr>
          <p:spPr>
            <a:xfrm>
              <a:off x="8251562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0" name="object 1870" descr=""/>
            <p:cNvSpPr/>
            <p:nvPr/>
          </p:nvSpPr>
          <p:spPr>
            <a:xfrm>
              <a:off x="8251562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1" name="object 1871" descr=""/>
            <p:cNvSpPr/>
            <p:nvPr/>
          </p:nvSpPr>
          <p:spPr>
            <a:xfrm>
              <a:off x="8251562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2" name="object 1872" descr=""/>
            <p:cNvSpPr/>
            <p:nvPr/>
          </p:nvSpPr>
          <p:spPr>
            <a:xfrm>
              <a:off x="8251562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3" name="object 1873" descr=""/>
            <p:cNvSpPr/>
            <p:nvPr/>
          </p:nvSpPr>
          <p:spPr>
            <a:xfrm>
              <a:off x="8264195" y="4027100"/>
              <a:ext cx="11430" cy="1943735"/>
            </a:xfrm>
            <a:custGeom>
              <a:avLst/>
              <a:gdLst/>
              <a:ahLst/>
              <a:cxnLst/>
              <a:rect l="l" t="t" r="r" b="b"/>
              <a:pathLst>
                <a:path w="11429" h="1943735">
                  <a:moveTo>
                    <a:pt x="11429" y="0"/>
                  </a:moveTo>
                  <a:lnTo>
                    <a:pt x="0" y="0"/>
                  </a:lnTo>
                  <a:lnTo>
                    <a:pt x="0" y="1943249"/>
                  </a:lnTo>
                  <a:lnTo>
                    <a:pt x="11429" y="194324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4" name="object 1874" descr=""/>
            <p:cNvSpPr/>
            <p:nvPr/>
          </p:nvSpPr>
          <p:spPr>
            <a:xfrm>
              <a:off x="8264195" y="3497109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5" name="object 1875" descr=""/>
            <p:cNvSpPr/>
            <p:nvPr/>
          </p:nvSpPr>
          <p:spPr>
            <a:xfrm>
              <a:off x="8264195" y="2967117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6" name="object 1876" descr=""/>
            <p:cNvSpPr/>
            <p:nvPr/>
          </p:nvSpPr>
          <p:spPr>
            <a:xfrm>
              <a:off x="8264195" y="243712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7" name="object 1877" descr=""/>
            <p:cNvSpPr/>
            <p:nvPr/>
          </p:nvSpPr>
          <p:spPr>
            <a:xfrm>
              <a:off x="8264195" y="190728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8" name="object 1878" descr=""/>
            <p:cNvSpPr/>
            <p:nvPr/>
          </p:nvSpPr>
          <p:spPr>
            <a:xfrm>
              <a:off x="8264195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9" name="object 1879" descr=""/>
            <p:cNvSpPr/>
            <p:nvPr/>
          </p:nvSpPr>
          <p:spPr>
            <a:xfrm>
              <a:off x="8264195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0" name="object 1880" descr=""/>
            <p:cNvSpPr/>
            <p:nvPr/>
          </p:nvSpPr>
          <p:spPr>
            <a:xfrm>
              <a:off x="8276828" y="4027100"/>
              <a:ext cx="11430" cy="1943735"/>
            </a:xfrm>
            <a:custGeom>
              <a:avLst/>
              <a:gdLst/>
              <a:ahLst/>
              <a:cxnLst/>
              <a:rect l="l" t="t" r="r" b="b"/>
              <a:pathLst>
                <a:path w="11429" h="1943735">
                  <a:moveTo>
                    <a:pt x="11429" y="0"/>
                  </a:moveTo>
                  <a:lnTo>
                    <a:pt x="0" y="0"/>
                  </a:lnTo>
                  <a:lnTo>
                    <a:pt x="0" y="1943249"/>
                  </a:lnTo>
                  <a:lnTo>
                    <a:pt x="11429" y="194324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1" name="object 1881" descr=""/>
            <p:cNvSpPr/>
            <p:nvPr/>
          </p:nvSpPr>
          <p:spPr>
            <a:xfrm>
              <a:off x="8276828" y="3320545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2" name="object 1882" descr=""/>
            <p:cNvSpPr/>
            <p:nvPr/>
          </p:nvSpPr>
          <p:spPr>
            <a:xfrm>
              <a:off x="8276828" y="2260563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3" name="object 1883" descr=""/>
            <p:cNvSpPr/>
            <p:nvPr/>
          </p:nvSpPr>
          <p:spPr>
            <a:xfrm>
              <a:off x="8276828" y="190728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4" name="object 1884" descr=""/>
            <p:cNvSpPr/>
            <p:nvPr/>
          </p:nvSpPr>
          <p:spPr>
            <a:xfrm>
              <a:off x="8276828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5" name="object 1885" descr=""/>
            <p:cNvSpPr/>
            <p:nvPr/>
          </p:nvSpPr>
          <p:spPr>
            <a:xfrm>
              <a:off x="8276828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6" name="object 1886" descr=""/>
            <p:cNvSpPr/>
            <p:nvPr/>
          </p:nvSpPr>
          <p:spPr>
            <a:xfrm>
              <a:off x="8289461" y="4380377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7" name="object 1887" descr=""/>
            <p:cNvSpPr/>
            <p:nvPr/>
          </p:nvSpPr>
          <p:spPr>
            <a:xfrm>
              <a:off x="8289461" y="3673822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8" name="object 1888" descr=""/>
            <p:cNvSpPr/>
            <p:nvPr/>
          </p:nvSpPr>
          <p:spPr>
            <a:xfrm>
              <a:off x="8289461" y="2790554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9" name="object 1889" descr=""/>
            <p:cNvSpPr/>
            <p:nvPr/>
          </p:nvSpPr>
          <p:spPr>
            <a:xfrm>
              <a:off x="8289461" y="2437277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0" name="object 1890" descr=""/>
            <p:cNvSpPr/>
            <p:nvPr/>
          </p:nvSpPr>
          <p:spPr>
            <a:xfrm>
              <a:off x="8289461" y="2260563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1" name="object 1891" descr=""/>
            <p:cNvSpPr/>
            <p:nvPr/>
          </p:nvSpPr>
          <p:spPr>
            <a:xfrm>
              <a:off x="8289461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2" name="object 1892" descr=""/>
            <p:cNvSpPr/>
            <p:nvPr/>
          </p:nvSpPr>
          <p:spPr>
            <a:xfrm>
              <a:off x="8289461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3" name="object 1893" descr=""/>
            <p:cNvSpPr/>
            <p:nvPr/>
          </p:nvSpPr>
          <p:spPr>
            <a:xfrm>
              <a:off x="8289461" y="1377295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4" name="object 1894" descr=""/>
            <p:cNvSpPr/>
            <p:nvPr/>
          </p:nvSpPr>
          <p:spPr>
            <a:xfrm>
              <a:off x="8302245" y="4027100"/>
              <a:ext cx="11430" cy="1943735"/>
            </a:xfrm>
            <a:custGeom>
              <a:avLst/>
              <a:gdLst/>
              <a:ahLst/>
              <a:cxnLst/>
              <a:rect l="l" t="t" r="r" b="b"/>
              <a:pathLst>
                <a:path w="11429" h="1943735">
                  <a:moveTo>
                    <a:pt x="11429" y="0"/>
                  </a:moveTo>
                  <a:lnTo>
                    <a:pt x="0" y="0"/>
                  </a:lnTo>
                  <a:lnTo>
                    <a:pt x="0" y="1943249"/>
                  </a:lnTo>
                  <a:lnTo>
                    <a:pt x="11429" y="194324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5" name="object 1895" descr=""/>
            <p:cNvSpPr/>
            <p:nvPr/>
          </p:nvSpPr>
          <p:spPr>
            <a:xfrm>
              <a:off x="8302245" y="3320545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6" name="object 1896" descr=""/>
            <p:cNvSpPr/>
            <p:nvPr/>
          </p:nvSpPr>
          <p:spPr>
            <a:xfrm>
              <a:off x="8302245" y="2790554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7" name="object 1897" descr=""/>
            <p:cNvSpPr/>
            <p:nvPr/>
          </p:nvSpPr>
          <p:spPr>
            <a:xfrm>
              <a:off x="8302245" y="2260563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8" name="object 1898" descr=""/>
            <p:cNvSpPr/>
            <p:nvPr/>
          </p:nvSpPr>
          <p:spPr>
            <a:xfrm>
              <a:off x="8302245" y="1730572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9" name="object 1899" descr=""/>
            <p:cNvSpPr/>
            <p:nvPr/>
          </p:nvSpPr>
          <p:spPr>
            <a:xfrm>
              <a:off x="8302245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0" name="object 1900" descr=""/>
            <p:cNvSpPr/>
            <p:nvPr/>
          </p:nvSpPr>
          <p:spPr>
            <a:xfrm>
              <a:off x="8314879" y="4557091"/>
              <a:ext cx="11430" cy="1413510"/>
            </a:xfrm>
            <a:custGeom>
              <a:avLst/>
              <a:gdLst/>
              <a:ahLst/>
              <a:cxnLst/>
              <a:rect l="l" t="t" r="r" b="b"/>
              <a:pathLst>
                <a:path w="11429" h="1413510">
                  <a:moveTo>
                    <a:pt x="11429" y="0"/>
                  </a:moveTo>
                  <a:lnTo>
                    <a:pt x="0" y="0"/>
                  </a:lnTo>
                  <a:lnTo>
                    <a:pt x="0" y="1413258"/>
                  </a:lnTo>
                  <a:lnTo>
                    <a:pt x="11429" y="14132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1" name="object 1901" descr=""/>
            <p:cNvSpPr/>
            <p:nvPr/>
          </p:nvSpPr>
          <p:spPr>
            <a:xfrm>
              <a:off x="8314879" y="4027100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2" name="object 1902" descr=""/>
            <p:cNvSpPr/>
            <p:nvPr/>
          </p:nvSpPr>
          <p:spPr>
            <a:xfrm>
              <a:off x="8314879" y="2790554"/>
              <a:ext cx="11430" cy="1236980"/>
            </a:xfrm>
            <a:custGeom>
              <a:avLst/>
              <a:gdLst/>
              <a:ahLst/>
              <a:cxnLst/>
              <a:rect l="l" t="t" r="r" b="b"/>
              <a:pathLst>
                <a:path w="11429" h="1236979">
                  <a:moveTo>
                    <a:pt x="11429" y="0"/>
                  </a:moveTo>
                  <a:lnTo>
                    <a:pt x="0" y="0"/>
                  </a:lnTo>
                  <a:lnTo>
                    <a:pt x="0" y="1236545"/>
                  </a:lnTo>
                  <a:lnTo>
                    <a:pt x="11429" y="12365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3" name="object 1903" descr=""/>
            <p:cNvSpPr/>
            <p:nvPr/>
          </p:nvSpPr>
          <p:spPr>
            <a:xfrm>
              <a:off x="8314879" y="2260563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4" name="object 1904" descr=""/>
            <p:cNvSpPr/>
            <p:nvPr/>
          </p:nvSpPr>
          <p:spPr>
            <a:xfrm>
              <a:off x="8314879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5" name="object 1905" descr=""/>
            <p:cNvSpPr/>
            <p:nvPr/>
          </p:nvSpPr>
          <p:spPr>
            <a:xfrm>
              <a:off x="8314879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6" name="object 1906" descr=""/>
            <p:cNvSpPr/>
            <p:nvPr/>
          </p:nvSpPr>
          <p:spPr>
            <a:xfrm>
              <a:off x="8314879" y="1377295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7" name="object 1907" descr=""/>
            <p:cNvSpPr/>
            <p:nvPr/>
          </p:nvSpPr>
          <p:spPr>
            <a:xfrm>
              <a:off x="8327511" y="4733804"/>
              <a:ext cx="11430" cy="1236980"/>
            </a:xfrm>
            <a:custGeom>
              <a:avLst/>
              <a:gdLst/>
              <a:ahLst/>
              <a:cxnLst/>
              <a:rect l="l" t="t" r="r" b="b"/>
              <a:pathLst>
                <a:path w="11429" h="1236979">
                  <a:moveTo>
                    <a:pt x="11429" y="0"/>
                  </a:moveTo>
                  <a:lnTo>
                    <a:pt x="0" y="0"/>
                  </a:lnTo>
                  <a:lnTo>
                    <a:pt x="0" y="1236545"/>
                  </a:lnTo>
                  <a:lnTo>
                    <a:pt x="11429" y="12365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8" name="object 1908" descr=""/>
            <p:cNvSpPr/>
            <p:nvPr/>
          </p:nvSpPr>
          <p:spPr>
            <a:xfrm>
              <a:off x="8327511" y="3673822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9" name="object 1909" descr=""/>
            <p:cNvSpPr/>
            <p:nvPr/>
          </p:nvSpPr>
          <p:spPr>
            <a:xfrm>
              <a:off x="8327511" y="2967268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0" name="object 1910" descr=""/>
            <p:cNvSpPr/>
            <p:nvPr/>
          </p:nvSpPr>
          <p:spPr>
            <a:xfrm>
              <a:off x="8327511" y="2613840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1" name="object 1911" descr=""/>
            <p:cNvSpPr/>
            <p:nvPr/>
          </p:nvSpPr>
          <p:spPr>
            <a:xfrm>
              <a:off x="8327511" y="2083849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2" name="object 1912" descr=""/>
            <p:cNvSpPr/>
            <p:nvPr/>
          </p:nvSpPr>
          <p:spPr>
            <a:xfrm>
              <a:off x="8327511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3" name="object 1913" descr=""/>
            <p:cNvSpPr/>
            <p:nvPr/>
          </p:nvSpPr>
          <p:spPr>
            <a:xfrm>
              <a:off x="8327511" y="1377295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4" name="object 1914" descr=""/>
            <p:cNvSpPr/>
            <p:nvPr/>
          </p:nvSpPr>
          <p:spPr>
            <a:xfrm>
              <a:off x="8340144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5" name="object 1915" descr=""/>
            <p:cNvSpPr/>
            <p:nvPr/>
          </p:nvSpPr>
          <p:spPr>
            <a:xfrm>
              <a:off x="8340144" y="3673823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6" name="object 1916" descr=""/>
            <p:cNvSpPr/>
            <p:nvPr/>
          </p:nvSpPr>
          <p:spPr>
            <a:xfrm>
              <a:off x="8340144" y="2790554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7" name="object 1917" descr=""/>
            <p:cNvSpPr/>
            <p:nvPr/>
          </p:nvSpPr>
          <p:spPr>
            <a:xfrm>
              <a:off x="8340144" y="2613840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8" name="object 1918" descr=""/>
            <p:cNvSpPr/>
            <p:nvPr/>
          </p:nvSpPr>
          <p:spPr>
            <a:xfrm>
              <a:off x="8340144" y="243712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9" name="object 1919" descr=""/>
            <p:cNvSpPr/>
            <p:nvPr/>
          </p:nvSpPr>
          <p:spPr>
            <a:xfrm>
              <a:off x="8340144" y="2084000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0" name="object 1920" descr=""/>
            <p:cNvSpPr/>
            <p:nvPr/>
          </p:nvSpPr>
          <p:spPr>
            <a:xfrm>
              <a:off x="8340144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1" name="object 1921" descr=""/>
            <p:cNvSpPr/>
            <p:nvPr/>
          </p:nvSpPr>
          <p:spPr>
            <a:xfrm>
              <a:off x="8340144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2" name="object 1922" descr=""/>
            <p:cNvSpPr/>
            <p:nvPr/>
          </p:nvSpPr>
          <p:spPr>
            <a:xfrm>
              <a:off x="8340144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3" name="object 1923" descr=""/>
            <p:cNvSpPr/>
            <p:nvPr/>
          </p:nvSpPr>
          <p:spPr>
            <a:xfrm>
              <a:off x="8352778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4" name="object 1924" descr=""/>
            <p:cNvSpPr/>
            <p:nvPr/>
          </p:nvSpPr>
          <p:spPr>
            <a:xfrm>
              <a:off x="8352778" y="3673823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5" name="object 1925" descr=""/>
            <p:cNvSpPr/>
            <p:nvPr/>
          </p:nvSpPr>
          <p:spPr>
            <a:xfrm>
              <a:off x="8352778" y="2790554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6" name="object 1926" descr=""/>
            <p:cNvSpPr/>
            <p:nvPr/>
          </p:nvSpPr>
          <p:spPr>
            <a:xfrm>
              <a:off x="8352778" y="2613840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7" name="object 1927" descr=""/>
            <p:cNvSpPr/>
            <p:nvPr/>
          </p:nvSpPr>
          <p:spPr>
            <a:xfrm>
              <a:off x="8352778" y="2083849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8" name="object 1928" descr=""/>
            <p:cNvSpPr/>
            <p:nvPr/>
          </p:nvSpPr>
          <p:spPr>
            <a:xfrm>
              <a:off x="8352778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9" name="object 1929" descr=""/>
            <p:cNvSpPr/>
            <p:nvPr/>
          </p:nvSpPr>
          <p:spPr>
            <a:xfrm>
              <a:off x="8352778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0" name="object 1930" descr=""/>
            <p:cNvSpPr/>
            <p:nvPr/>
          </p:nvSpPr>
          <p:spPr>
            <a:xfrm>
              <a:off x="8352778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1" name="object 1931" descr=""/>
            <p:cNvSpPr/>
            <p:nvPr/>
          </p:nvSpPr>
          <p:spPr>
            <a:xfrm>
              <a:off x="8365411" y="4027100"/>
              <a:ext cx="11430" cy="1943735"/>
            </a:xfrm>
            <a:custGeom>
              <a:avLst/>
              <a:gdLst/>
              <a:ahLst/>
              <a:cxnLst/>
              <a:rect l="l" t="t" r="r" b="b"/>
              <a:pathLst>
                <a:path w="11429" h="1943735">
                  <a:moveTo>
                    <a:pt x="11429" y="0"/>
                  </a:moveTo>
                  <a:lnTo>
                    <a:pt x="0" y="0"/>
                  </a:lnTo>
                  <a:lnTo>
                    <a:pt x="0" y="1943249"/>
                  </a:lnTo>
                  <a:lnTo>
                    <a:pt x="11429" y="194324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2" name="object 1932" descr=""/>
            <p:cNvSpPr/>
            <p:nvPr/>
          </p:nvSpPr>
          <p:spPr>
            <a:xfrm>
              <a:off x="8365411" y="3497109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3" name="object 1933" descr=""/>
            <p:cNvSpPr/>
            <p:nvPr/>
          </p:nvSpPr>
          <p:spPr>
            <a:xfrm>
              <a:off x="8365411" y="2967117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4" name="object 1934" descr=""/>
            <p:cNvSpPr/>
            <p:nvPr/>
          </p:nvSpPr>
          <p:spPr>
            <a:xfrm>
              <a:off x="8365411" y="2083849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5" name="object 1935" descr=""/>
            <p:cNvSpPr/>
            <p:nvPr/>
          </p:nvSpPr>
          <p:spPr>
            <a:xfrm>
              <a:off x="8365411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6" name="object 1936" descr=""/>
            <p:cNvSpPr/>
            <p:nvPr/>
          </p:nvSpPr>
          <p:spPr>
            <a:xfrm>
              <a:off x="8365411" y="1377295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7" name="object 1937" descr=""/>
            <p:cNvSpPr/>
            <p:nvPr/>
          </p:nvSpPr>
          <p:spPr>
            <a:xfrm>
              <a:off x="8378043" y="4027100"/>
              <a:ext cx="11430" cy="1943735"/>
            </a:xfrm>
            <a:custGeom>
              <a:avLst/>
              <a:gdLst/>
              <a:ahLst/>
              <a:cxnLst/>
              <a:rect l="l" t="t" r="r" b="b"/>
              <a:pathLst>
                <a:path w="11429" h="1943735">
                  <a:moveTo>
                    <a:pt x="11429" y="0"/>
                  </a:moveTo>
                  <a:lnTo>
                    <a:pt x="0" y="0"/>
                  </a:lnTo>
                  <a:lnTo>
                    <a:pt x="0" y="1943249"/>
                  </a:lnTo>
                  <a:lnTo>
                    <a:pt x="11429" y="194324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8" name="object 1938" descr=""/>
            <p:cNvSpPr/>
            <p:nvPr/>
          </p:nvSpPr>
          <p:spPr>
            <a:xfrm>
              <a:off x="8378043" y="3320545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9" name="object 1939" descr=""/>
            <p:cNvSpPr/>
            <p:nvPr/>
          </p:nvSpPr>
          <p:spPr>
            <a:xfrm>
              <a:off x="8378043" y="2613991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0" name="object 1940" descr=""/>
            <p:cNvSpPr/>
            <p:nvPr/>
          </p:nvSpPr>
          <p:spPr>
            <a:xfrm>
              <a:off x="8378043" y="2260563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1" name="object 1941" descr=""/>
            <p:cNvSpPr/>
            <p:nvPr/>
          </p:nvSpPr>
          <p:spPr>
            <a:xfrm>
              <a:off x="8378043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2" name="object 1942" descr=""/>
            <p:cNvSpPr/>
            <p:nvPr/>
          </p:nvSpPr>
          <p:spPr>
            <a:xfrm>
              <a:off x="8378043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3" name="object 1943" descr=""/>
            <p:cNvSpPr/>
            <p:nvPr/>
          </p:nvSpPr>
          <p:spPr>
            <a:xfrm>
              <a:off x="8378043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4" name="object 1944" descr=""/>
            <p:cNvSpPr/>
            <p:nvPr/>
          </p:nvSpPr>
          <p:spPr>
            <a:xfrm>
              <a:off x="8378043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5" name="object 1945" descr=""/>
            <p:cNvSpPr/>
            <p:nvPr/>
          </p:nvSpPr>
          <p:spPr>
            <a:xfrm>
              <a:off x="8390677" y="3850537"/>
              <a:ext cx="11430" cy="2120265"/>
            </a:xfrm>
            <a:custGeom>
              <a:avLst/>
              <a:gdLst/>
              <a:ahLst/>
              <a:cxnLst/>
              <a:rect l="l" t="t" r="r" b="b"/>
              <a:pathLst>
                <a:path w="11429" h="2120265">
                  <a:moveTo>
                    <a:pt x="11429" y="0"/>
                  </a:moveTo>
                  <a:lnTo>
                    <a:pt x="0" y="0"/>
                  </a:lnTo>
                  <a:lnTo>
                    <a:pt x="0" y="2119812"/>
                  </a:lnTo>
                  <a:lnTo>
                    <a:pt x="11429" y="211981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6" name="object 1946" descr=""/>
            <p:cNvSpPr/>
            <p:nvPr/>
          </p:nvSpPr>
          <p:spPr>
            <a:xfrm>
              <a:off x="8390677" y="332054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7" name="object 1947" descr=""/>
            <p:cNvSpPr/>
            <p:nvPr/>
          </p:nvSpPr>
          <p:spPr>
            <a:xfrm>
              <a:off x="8390677" y="2790554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8" name="object 1948" descr=""/>
            <p:cNvSpPr/>
            <p:nvPr/>
          </p:nvSpPr>
          <p:spPr>
            <a:xfrm>
              <a:off x="8390677" y="2437277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9" name="object 1949" descr=""/>
            <p:cNvSpPr/>
            <p:nvPr/>
          </p:nvSpPr>
          <p:spPr>
            <a:xfrm>
              <a:off x="8390677" y="190728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0" name="object 1950" descr=""/>
            <p:cNvSpPr/>
            <p:nvPr/>
          </p:nvSpPr>
          <p:spPr>
            <a:xfrm>
              <a:off x="8390677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1" name="object 1951" descr=""/>
            <p:cNvSpPr/>
            <p:nvPr/>
          </p:nvSpPr>
          <p:spPr>
            <a:xfrm>
              <a:off x="8390677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2" name="object 1952" descr=""/>
            <p:cNvSpPr/>
            <p:nvPr/>
          </p:nvSpPr>
          <p:spPr>
            <a:xfrm>
              <a:off x="8390677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3" name="object 1953" descr=""/>
            <p:cNvSpPr/>
            <p:nvPr/>
          </p:nvSpPr>
          <p:spPr>
            <a:xfrm>
              <a:off x="8403310" y="3850537"/>
              <a:ext cx="11430" cy="2120265"/>
            </a:xfrm>
            <a:custGeom>
              <a:avLst/>
              <a:gdLst/>
              <a:ahLst/>
              <a:cxnLst/>
              <a:rect l="l" t="t" r="r" b="b"/>
              <a:pathLst>
                <a:path w="11429" h="2120265">
                  <a:moveTo>
                    <a:pt x="11429" y="0"/>
                  </a:moveTo>
                  <a:lnTo>
                    <a:pt x="0" y="0"/>
                  </a:lnTo>
                  <a:lnTo>
                    <a:pt x="0" y="2119812"/>
                  </a:lnTo>
                  <a:lnTo>
                    <a:pt x="11429" y="211981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4" name="object 1954" descr=""/>
            <p:cNvSpPr/>
            <p:nvPr/>
          </p:nvSpPr>
          <p:spPr>
            <a:xfrm>
              <a:off x="8403310" y="3497259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5" name="object 1955" descr=""/>
            <p:cNvSpPr/>
            <p:nvPr/>
          </p:nvSpPr>
          <p:spPr>
            <a:xfrm>
              <a:off x="8403310" y="2790554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6" name="object 1956" descr=""/>
            <p:cNvSpPr/>
            <p:nvPr/>
          </p:nvSpPr>
          <p:spPr>
            <a:xfrm>
              <a:off x="8403310" y="2084000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5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7" name="object 1957" descr=""/>
            <p:cNvSpPr/>
            <p:nvPr/>
          </p:nvSpPr>
          <p:spPr>
            <a:xfrm>
              <a:off x="8403310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8" name="object 1958" descr=""/>
            <p:cNvSpPr/>
            <p:nvPr/>
          </p:nvSpPr>
          <p:spPr>
            <a:xfrm>
              <a:off x="8403310" y="1377295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9" name="object 1959" descr=""/>
            <p:cNvSpPr/>
            <p:nvPr/>
          </p:nvSpPr>
          <p:spPr>
            <a:xfrm>
              <a:off x="8415943" y="4733804"/>
              <a:ext cx="11430" cy="1236980"/>
            </a:xfrm>
            <a:custGeom>
              <a:avLst/>
              <a:gdLst/>
              <a:ahLst/>
              <a:cxnLst/>
              <a:rect l="l" t="t" r="r" b="b"/>
              <a:pathLst>
                <a:path w="11429" h="1236979">
                  <a:moveTo>
                    <a:pt x="11429" y="0"/>
                  </a:moveTo>
                  <a:lnTo>
                    <a:pt x="0" y="0"/>
                  </a:lnTo>
                  <a:lnTo>
                    <a:pt x="0" y="1236545"/>
                  </a:lnTo>
                  <a:lnTo>
                    <a:pt x="11429" y="12365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0" name="object 1960" descr=""/>
            <p:cNvSpPr/>
            <p:nvPr/>
          </p:nvSpPr>
          <p:spPr>
            <a:xfrm>
              <a:off x="8415943" y="4027250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1" name="object 1961" descr=""/>
            <p:cNvSpPr/>
            <p:nvPr/>
          </p:nvSpPr>
          <p:spPr>
            <a:xfrm>
              <a:off x="8415943" y="3143832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2" name="object 1962" descr=""/>
            <p:cNvSpPr/>
            <p:nvPr/>
          </p:nvSpPr>
          <p:spPr>
            <a:xfrm>
              <a:off x="8415943" y="2083849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3" name="object 1963" descr=""/>
            <p:cNvSpPr/>
            <p:nvPr/>
          </p:nvSpPr>
          <p:spPr>
            <a:xfrm>
              <a:off x="8415943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4" name="object 1964" descr=""/>
            <p:cNvSpPr/>
            <p:nvPr/>
          </p:nvSpPr>
          <p:spPr>
            <a:xfrm>
              <a:off x="8415943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5" name="object 1965" descr=""/>
            <p:cNvSpPr/>
            <p:nvPr/>
          </p:nvSpPr>
          <p:spPr>
            <a:xfrm>
              <a:off x="8415943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6" name="object 1966" descr=""/>
            <p:cNvSpPr/>
            <p:nvPr/>
          </p:nvSpPr>
          <p:spPr>
            <a:xfrm>
              <a:off x="8428577" y="4027100"/>
              <a:ext cx="11430" cy="1943735"/>
            </a:xfrm>
            <a:custGeom>
              <a:avLst/>
              <a:gdLst/>
              <a:ahLst/>
              <a:cxnLst/>
              <a:rect l="l" t="t" r="r" b="b"/>
              <a:pathLst>
                <a:path w="11429" h="1943735">
                  <a:moveTo>
                    <a:pt x="11429" y="0"/>
                  </a:moveTo>
                  <a:lnTo>
                    <a:pt x="0" y="0"/>
                  </a:lnTo>
                  <a:lnTo>
                    <a:pt x="0" y="1943249"/>
                  </a:lnTo>
                  <a:lnTo>
                    <a:pt x="11429" y="194324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7" name="object 1967" descr=""/>
            <p:cNvSpPr/>
            <p:nvPr/>
          </p:nvSpPr>
          <p:spPr>
            <a:xfrm>
              <a:off x="8428577" y="3497109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8" name="object 1968" descr=""/>
            <p:cNvSpPr/>
            <p:nvPr/>
          </p:nvSpPr>
          <p:spPr>
            <a:xfrm>
              <a:off x="8428577" y="2790554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9" name="object 1969" descr=""/>
            <p:cNvSpPr/>
            <p:nvPr/>
          </p:nvSpPr>
          <p:spPr>
            <a:xfrm>
              <a:off x="8428577" y="2260563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0" name="object 1970" descr=""/>
            <p:cNvSpPr/>
            <p:nvPr/>
          </p:nvSpPr>
          <p:spPr>
            <a:xfrm>
              <a:off x="8428577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1" name="object 1971" descr=""/>
            <p:cNvSpPr/>
            <p:nvPr/>
          </p:nvSpPr>
          <p:spPr>
            <a:xfrm>
              <a:off x="8428577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2" name="object 1972" descr=""/>
            <p:cNvSpPr/>
            <p:nvPr/>
          </p:nvSpPr>
          <p:spPr>
            <a:xfrm>
              <a:off x="8428577" y="1377295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3" name="object 1973" descr=""/>
            <p:cNvSpPr/>
            <p:nvPr/>
          </p:nvSpPr>
          <p:spPr>
            <a:xfrm>
              <a:off x="8441209" y="4910368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4" name="object 1974" descr=""/>
            <p:cNvSpPr/>
            <p:nvPr/>
          </p:nvSpPr>
          <p:spPr>
            <a:xfrm>
              <a:off x="8441209" y="4203814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5" name="object 1975" descr=""/>
            <p:cNvSpPr/>
            <p:nvPr/>
          </p:nvSpPr>
          <p:spPr>
            <a:xfrm>
              <a:off x="8441209" y="3497259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6" name="object 1976" descr=""/>
            <p:cNvSpPr/>
            <p:nvPr/>
          </p:nvSpPr>
          <p:spPr>
            <a:xfrm>
              <a:off x="8441209" y="2260563"/>
              <a:ext cx="11430" cy="1236980"/>
            </a:xfrm>
            <a:custGeom>
              <a:avLst/>
              <a:gdLst/>
              <a:ahLst/>
              <a:cxnLst/>
              <a:rect l="l" t="t" r="r" b="b"/>
              <a:pathLst>
                <a:path w="11429" h="1236979">
                  <a:moveTo>
                    <a:pt x="11429" y="0"/>
                  </a:moveTo>
                  <a:lnTo>
                    <a:pt x="0" y="0"/>
                  </a:lnTo>
                  <a:lnTo>
                    <a:pt x="0" y="1236545"/>
                  </a:lnTo>
                  <a:lnTo>
                    <a:pt x="11429" y="12365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7" name="object 1977" descr=""/>
            <p:cNvSpPr/>
            <p:nvPr/>
          </p:nvSpPr>
          <p:spPr>
            <a:xfrm>
              <a:off x="8441209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8" name="object 1978" descr=""/>
            <p:cNvSpPr/>
            <p:nvPr/>
          </p:nvSpPr>
          <p:spPr>
            <a:xfrm>
              <a:off x="8441209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9" name="object 1979" descr=""/>
            <p:cNvSpPr/>
            <p:nvPr/>
          </p:nvSpPr>
          <p:spPr>
            <a:xfrm>
              <a:off x="8441209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0" name="object 1980" descr=""/>
            <p:cNvSpPr/>
            <p:nvPr/>
          </p:nvSpPr>
          <p:spPr>
            <a:xfrm>
              <a:off x="8441209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1" name="object 1981" descr=""/>
            <p:cNvSpPr/>
            <p:nvPr/>
          </p:nvSpPr>
          <p:spPr>
            <a:xfrm>
              <a:off x="8441209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2" name="object 1982" descr=""/>
            <p:cNvSpPr/>
            <p:nvPr/>
          </p:nvSpPr>
          <p:spPr>
            <a:xfrm>
              <a:off x="8453993" y="4027100"/>
              <a:ext cx="11430" cy="1943735"/>
            </a:xfrm>
            <a:custGeom>
              <a:avLst/>
              <a:gdLst/>
              <a:ahLst/>
              <a:cxnLst/>
              <a:rect l="l" t="t" r="r" b="b"/>
              <a:pathLst>
                <a:path w="11429" h="1943735">
                  <a:moveTo>
                    <a:pt x="11429" y="0"/>
                  </a:moveTo>
                  <a:lnTo>
                    <a:pt x="0" y="0"/>
                  </a:lnTo>
                  <a:lnTo>
                    <a:pt x="0" y="1943249"/>
                  </a:lnTo>
                  <a:lnTo>
                    <a:pt x="11429" y="194324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3" name="object 1983" descr=""/>
            <p:cNvSpPr/>
            <p:nvPr/>
          </p:nvSpPr>
          <p:spPr>
            <a:xfrm>
              <a:off x="8453993" y="3497109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4" name="object 1984" descr=""/>
            <p:cNvSpPr/>
            <p:nvPr/>
          </p:nvSpPr>
          <p:spPr>
            <a:xfrm>
              <a:off x="8453993" y="2790554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5" name="object 1985" descr=""/>
            <p:cNvSpPr/>
            <p:nvPr/>
          </p:nvSpPr>
          <p:spPr>
            <a:xfrm>
              <a:off x="8453993" y="2260563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6" name="object 1986" descr=""/>
            <p:cNvSpPr/>
            <p:nvPr/>
          </p:nvSpPr>
          <p:spPr>
            <a:xfrm>
              <a:off x="8453993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7" name="object 1987" descr=""/>
            <p:cNvSpPr/>
            <p:nvPr/>
          </p:nvSpPr>
          <p:spPr>
            <a:xfrm>
              <a:off x="8453993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8" name="object 1988" descr=""/>
            <p:cNvSpPr/>
            <p:nvPr/>
          </p:nvSpPr>
          <p:spPr>
            <a:xfrm>
              <a:off x="8453993" y="1377295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9" name="object 1989" descr=""/>
            <p:cNvSpPr/>
            <p:nvPr/>
          </p:nvSpPr>
          <p:spPr>
            <a:xfrm>
              <a:off x="8466626" y="4027100"/>
              <a:ext cx="11430" cy="1943735"/>
            </a:xfrm>
            <a:custGeom>
              <a:avLst/>
              <a:gdLst/>
              <a:ahLst/>
              <a:cxnLst/>
              <a:rect l="l" t="t" r="r" b="b"/>
              <a:pathLst>
                <a:path w="11429" h="1943735">
                  <a:moveTo>
                    <a:pt x="11429" y="0"/>
                  </a:moveTo>
                  <a:lnTo>
                    <a:pt x="0" y="0"/>
                  </a:lnTo>
                  <a:lnTo>
                    <a:pt x="0" y="1943249"/>
                  </a:lnTo>
                  <a:lnTo>
                    <a:pt x="11429" y="194324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0" name="object 1990" descr=""/>
            <p:cNvSpPr/>
            <p:nvPr/>
          </p:nvSpPr>
          <p:spPr>
            <a:xfrm>
              <a:off x="8466626" y="3320545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1" name="object 1991" descr=""/>
            <p:cNvSpPr/>
            <p:nvPr/>
          </p:nvSpPr>
          <p:spPr>
            <a:xfrm>
              <a:off x="8466626" y="2613991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2" name="object 1992" descr=""/>
            <p:cNvSpPr/>
            <p:nvPr/>
          </p:nvSpPr>
          <p:spPr>
            <a:xfrm>
              <a:off x="8466626" y="2260563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3" name="object 1993" descr=""/>
            <p:cNvSpPr/>
            <p:nvPr/>
          </p:nvSpPr>
          <p:spPr>
            <a:xfrm>
              <a:off x="8466626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4" name="object 1994" descr=""/>
            <p:cNvSpPr/>
            <p:nvPr/>
          </p:nvSpPr>
          <p:spPr>
            <a:xfrm>
              <a:off x="8466626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5" name="object 1995" descr=""/>
            <p:cNvSpPr/>
            <p:nvPr/>
          </p:nvSpPr>
          <p:spPr>
            <a:xfrm>
              <a:off x="8466626" y="1377295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6" name="object 1996" descr=""/>
            <p:cNvSpPr/>
            <p:nvPr/>
          </p:nvSpPr>
          <p:spPr>
            <a:xfrm>
              <a:off x="8479260" y="4380377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7" name="object 1997" descr=""/>
            <p:cNvSpPr/>
            <p:nvPr/>
          </p:nvSpPr>
          <p:spPr>
            <a:xfrm>
              <a:off x="8479260" y="385038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8" name="object 1998" descr=""/>
            <p:cNvSpPr/>
            <p:nvPr/>
          </p:nvSpPr>
          <p:spPr>
            <a:xfrm>
              <a:off x="8479260" y="2790555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9" name="object 1999" descr=""/>
            <p:cNvSpPr/>
            <p:nvPr/>
          </p:nvSpPr>
          <p:spPr>
            <a:xfrm>
              <a:off x="8479260" y="2260563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0" name="object 2000" descr=""/>
            <p:cNvSpPr/>
            <p:nvPr/>
          </p:nvSpPr>
          <p:spPr>
            <a:xfrm>
              <a:off x="8479260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1" name="object 2001" descr=""/>
            <p:cNvSpPr/>
            <p:nvPr/>
          </p:nvSpPr>
          <p:spPr>
            <a:xfrm>
              <a:off x="8479260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2" name="object 2002" descr=""/>
            <p:cNvSpPr/>
            <p:nvPr/>
          </p:nvSpPr>
          <p:spPr>
            <a:xfrm>
              <a:off x="8479260" y="1377295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3" name="object 2003" descr=""/>
            <p:cNvSpPr/>
            <p:nvPr/>
          </p:nvSpPr>
          <p:spPr>
            <a:xfrm>
              <a:off x="8491892" y="4027100"/>
              <a:ext cx="11430" cy="1943735"/>
            </a:xfrm>
            <a:custGeom>
              <a:avLst/>
              <a:gdLst/>
              <a:ahLst/>
              <a:cxnLst/>
              <a:rect l="l" t="t" r="r" b="b"/>
              <a:pathLst>
                <a:path w="11429" h="1943735">
                  <a:moveTo>
                    <a:pt x="11429" y="0"/>
                  </a:moveTo>
                  <a:lnTo>
                    <a:pt x="0" y="0"/>
                  </a:lnTo>
                  <a:lnTo>
                    <a:pt x="0" y="1943249"/>
                  </a:lnTo>
                  <a:lnTo>
                    <a:pt x="11429" y="194324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4" name="object 2004" descr=""/>
            <p:cNvSpPr/>
            <p:nvPr/>
          </p:nvSpPr>
          <p:spPr>
            <a:xfrm>
              <a:off x="8491892" y="3497109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5" name="object 2005" descr=""/>
            <p:cNvSpPr/>
            <p:nvPr/>
          </p:nvSpPr>
          <p:spPr>
            <a:xfrm>
              <a:off x="8491892" y="2613840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6" name="object 2006" descr=""/>
            <p:cNvSpPr/>
            <p:nvPr/>
          </p:nvSpPr>
          <p:spPr>
            <a:xfrm>
              <a:off x="8491892" y="1907285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5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7" name="object 2007" descr=""/>
            <p:cNvSpPr/>
            <p:nvPr/>
          </p:nvSpPr>
          <p:spPr>
            <a:xfrm>
              <a:off x="8491892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8" name="object 2008" descr=""/>
            <p:cNvSpPr/>
            <p:nvPr/>
          </p:nvSpPr>
          <p:spPr>
            <a:xfrm>
              <a:off x="8491892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9" name="object 2009" descr=""/>
            <p:cNvSpPr/>
            <p:nvPr/>
          </p:nvSpPr>
          <p:spPr>
            <a:xfrm>
              <a:off x="8504525" y="3673822"/>
              <a:ext cx="11430" cy="2296795"/>
            </a:xfrm>
            <a:custGeom>
              <a:avLst/>
              <a:gdLst/>
              <a:ahLst/>
              <a:cxnLst/>
              <a:rect l="l" t="t" r="r" b="b"/>
              <a:pathLst>
                <a:path w="11429" h="2296795">
                  <a:moveTo>
                    <a:pt x="11429" y="0"/>
                  </a:moveTo>
                  <a:lnTo>
                    <a:pt x="0" y="0"/>
                  </a:lnTo>
                  <a:lnTo>
                    <a:pt x="0" y="2296527"/>
                  </a:lnTo>
                  <a:lnTo>
                    <a:pt x="11429" y="22965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0" name="object 2010" descr=""/>
            <p:cNvSpPr/>
            <p:nvPr/>
          </p:nvSpPr>
          <p:spPr>
            <a:xfrm>
              <a:off x="8504525" y="332054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1" name="object 2011" descr=""/>
            <p:cNvSpPr/>
            <p:nvPr/>
          </p:nvSpPr>
          <p:spPr>
            <a:xfrm>
              <a:off x="8504525" y="2613991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2" name="object 2012" descr=""/>
            <p:cNvSpPr/>
            <p:nvPr/>
          </p:nvSpPr>
          <p:spPr>
            <a:xfrm>
              <a:off x="8504525" y="2260563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3" name="object 2013" descr=""/>
            <p:cNvSpPr/>
            <p:nvPr/>
          </p:nvSpPr>
          <p:spPr>
            <a:xfrm>
              <a:off x="8504525" y="190728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4" name="object 2014" descr=""/>
            <p:cNvSpPr/>
            <p:nvPr/>
          </p:nvSpPr>
          <p:spPr>
            <a:xfrm>
              <a:off x="8504525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5" name="object 2015" descr=""/>
            <p:cNvSpPr/>
            <p:nvPr/>
          </p:nvSpPr>
          <p:spPr>
            <a:xfrm>
              <a:off x="8504525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6" name="object 2016" descr=""/>
            <p:cNvSpPr/>
            <p:nvPr/>
          </p:nvSpPr>
          <p:spPr>
            <a:xfrm>
              <a:off x="8517159" y="4380377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7" name="object 2017" descr=""/>
            <p:cNvSpPr/>
            <p:nvPr/>
          </p:nvSpPr>
          <p:spPr>
            <a:xfrm>
              <a:off x="8517159" y="385038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8" name="object 2018" descr=""/>
            <p:cNvSpPr/>
            <p:nvPr/>
          </p:nvSpPr>
          <p:spPr>
            <a:xfrm>
              <a:off x="8517159" y="3143982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9" name="object 2019" descr=""/>
            <p:cNvSpPr/>
            <p:nvPr/>
          </p:nvSpPr>
          <p:spPr>
            <a:xfrm>
              <a:off x="8517159" y="2437277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5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0" name="object 2020" descr=""/>
            <p:cNvSpPr/>
            <p:nvPr/>
          </p:nvSpPr>
          <p:spPr>
            <a:xfrm>
              <a:off x="8517159" y="2084000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1" name="object 2021" descr=""/>
            <p:cNvSpPr/>
            <p:nvPr/>
          </p:nvSpPr>
          <p:spPr>
            <a:xfrm>
              <a:off x="8517159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2" name="object 2022" descr=""/>
            <p:cNvSpPr/>
            <p:nvPr/>
          </p:nvSpPr>
          <p:spPr>
            <a:xfrm>
              <a:off x="8517159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3" name="object 2023" descr=""/>
            <p:cNvSpPr/>
            <p:nvPr/>
          </p:nvSpPr>
          <p:spPr>
            <a:xfrm>
              <a:off x="8517159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4" name="object 2024" descr=""/>
            <p:cNvSpPr/>
            <p:nvPr/>
          </p:nvSpPr>
          <p:spPr>
            <a:xfrm>
              <a:off x="8517159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5" name="object 2025" descr=""/>
            <p:cNvSpPr/>
            <p:nvPr/>
          </p:nvSpPr>
          <p:spPr>
            <a:xfrm>
              <a:off x="8529792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6" name="object 2026" descr=""/>
            <p:cNvSpPr/>
            <p:nvPr/>
          </p:nvSpPr>
          <p:spPr>
            <a:xfrm>
              <a:off x="8529792" y="3497259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7" name="object 2027" descr=""/>
            <p:cNvSpPr/>
            <p:nvPr/>
          </p:nvSpPr>
          <p:spPr>
            <a:xfrm>
              <a:off x="8529792" y="3143831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8" name="object 2028" descr=""/>
            <p:cNvSpPr/>
            <p:nvPr/>
          </p:nvSpPr>
          <p:spPr>
            <a:xfrm>
              <a:off x="8529792" y="2437277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5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9" name="object 2029" descr=""/>
            <p:cNvSpPr/>
            <p:nvPr/>
          </p:nvSpPr>
          <p:spPr>
            <a:xfrm>
              <a:off x="8529792" y="2084000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0" name="object 2030" descr=""/>
            <p:cNvSpPr/>
            <p:nvPr/>
          </p:nvSpPr>
          <p:spPr>
            <a:xfrm>
              <a:off x="8529792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1" name="object 2031" descr=""/>
            <p:cNvSpPr/>
            <p:nvPr/>
          </p:nvSpPr>
          <p:spPr>
            <a:xfrm>
              <a:off x="8529792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2" name="object 2032" descr=""/>
            <p:cNvSpPr/>
            <p:nvPr/>
          </p:nvSpPr>
          <p:spPr>
            <a:xfrm>
              <a:off x="8529792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3" name="object 2033" descr=""/>
            <p:cNvSpPr/>
            <p:nvPr/>
          </p:nvSpPr>
          <p:spPr>
            <a:xfrm>
              <a:off x="8542425" y="4027100"/>
              <a:ext cx="11430" cy="1943735"/>
            </a:xfrm>
            <a:custGeom>
              <a:avLst/>
              <a:gdLst/>
              <a:ahLst/>
              <a:cxnLst/>
              <a:rect l="l" t="t" r="r" b="b"/>
              <a:pathLst>
                <a:path w="11429" h="1943735">
                  <a:moveTo>
                    <a:pt x="11429" y="0"/>
                  </a:moveTo>
                  <a:lnTo>
                    <a:pt x="0" y="0"/>
                  </a:lnTo>
                  <a:lnTo>
                    <a:pt x="0" y="1943249"/>
                  </a:lnTo>
                  <a:lnTo>
                    <a:pt x="11429" y="194324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4" name="object 2034" descr=""/>
            <p:cNvSpPr/>
            <p:nvPr/>
          </p:nvSpPr>
          <p:spPr>
            <a:xfrm>
              <a:off x="8542425" y="3497109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5" name="object 2035" descr=""/>
            <p:cNvSpPr/>
            <p:nvPr/>
          </p:nvSpPr>
          <p:spPr>
            <a:xfrm>
              <a:off x="8542425" y="2967117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6" name="object 2036" descr=""/>
            <p:cNvSpPr/>
            <p:nvPr/>
          </p:nvSpPr>
          <p:spPr>
            <a:xfrm>
              <a:off x="8542425" y="243712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7" name="object 2037" descr=""/>
            <p:cNvSpPr/>
            <p:nvPr/>
          </p:nvSpPr>
          <p:spPr>
            <a:xfrm>
              <a:off x="8542425" y="190728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8" name="object 2038" descr=""/>
            <p:cNvSpPr/>
            <p:nvPr/>
          </p:nvSpPr>
          <p:spPr>
            <a:xfrm>
              <a:off x="8542425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9" name="object 2039" descr=""/>
            <p:cNvSpPr/>
            <p:nvPr/>
          </p:nvSpPr>
          <p:spPr>
            <a:xfrm>
              <a:off x="8542425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0" name="object 2040" descr=""/>
            <p:cNvSpPr/>
            <p:nvPr/>
          </p:nvSpPr>
          <p:spPr>
            <a:xfrm>
              <a:off x="8555059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1" name="object 2041" descr=""/>
            <p:cNvSpPr/>
            <p:nvPr/>
          </p:nvSpPr>
          <p:spPr>
            <a:xfrm>
              <a:off x="8555059" y="3497259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2" name="object 2042" descr=""/>
            <p:cNvSpPr/>
            <p:nvPr/>
          </p:nvSpPr>
          <p:spPr>
            <a:xfrm>
              <a:off x="8555059" y="2967117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3" name="object 2043" descr=""/>
            <p:cNvSpPr/>
            <p:nvPr/>
          </p:nvSpPr>
          <p:spPr>
            <a:xfrm>
              <a:off x="8555059" y="243712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4" name="object 2044" descr=""/>
            <p:cNvSpPr/>
            <p:nvPr/>
          </p:nvSpPr>
          <p:spPr>
            <a:xfrm>
              <a:off x="8555059" y="2084000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5" name="object 2045" descr=""/>
            <p:cNvSpPr/>
            <p:nvPr/>
          </p:nvSpPr>
          <p:spPr>
            <a:xfrm>
              <a:off x="8555059" y="1730573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6" name="object 2046" descr=""/>
            <p:cNvSpPr/>
            <p:nvPr/>
          </p:nvSpPr>
          <p:spPr>
            <a:xfrm>
              <a:off x="8555059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7" name="object 2047" descr=""/>
            <p:cNvSpPr/>
            <p:nvPr/>
          </p:nvSpPr>
          <p:spPr>
            <a:xfrm>
              <a:off x="8555059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8" name="object 2048" descr=""/>
            <p:cNvSpPr/>
            <p:nvPr/>
          </p:nvSpPr>
          <p:spPr>
            <a:xfrm>
              <a:off x="8567691" y="4557091"/>
              <a:ext cx="11430" cy="1413510"/>
            </a:xfrm>
            <a:custGeom>
              <a:avLst/>
              <a:gdLst/>
              <a:ahLst/>
              <a:cxnLst/>
              <a:rect l="l" t="t" r="r" b="b"/>
              <a:pathLst>
                <a:path w="11429" h="1413510">
                  <a:moveTo>
                    <a:pt x="11429" y="0"/>
                  </a:moveTo>
                  <a:lnTo>
                    <a:pt x="0" y="0"/>
                  </a:lnTo>
                  <a:lnTo>
                    <a:pt x="0" y="1413258"/>
                  </a:lnTo>
                  <a:lnTo>
                    <a:pt x="11429" y="14132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9" name="object 2049" descr=""/>
            <p:cNvSpPr/>
            <p:nvPr/>
          </p:nvSpPr>
          <p:spPr>
            <a:xfrm>
              <a:off x="8567691" y="4380377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0" name="object 2050" descr=""/>
            <p:cNvSpPr/>
            <p:nvPr/>
          </p:nvSpPr>
          <p:spPr>
            <a:xfrm>
              <a:off x="8567691" y="3320395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1" name="object 2051" descr=""/>
            <p:cNvSpPr/>
            <p:nvPr/>
          </p:nvSpPr>
          <p:spPr>
            <a:xfrm>
              <a:off x="8567691" y="2613991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2" name="object 2052" descr=""/>
            <p:cNvSpPr/>
            <p:nvPr/>
          </p:nvSpPr>
          <p:spPr>
            <a:xfrm>
              <a:off x="8567691" y="2083849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3" name="object 2053" descr=""/>
            <p:cNvSpPr/>
            <p:nvPr/>
          </p:nvSpPr>
          <p:spPr>
            <a:xfrm>
              <a:off x="8567691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4" name="object 2054" descr=""/>
            <p:cNvSpPr/>
            <p:nvPr/>
          </p:nvSpPr>
          <p:spPr>
            <a:xfrm>
              <a:off x="8567691" y="1377295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5" name="object 2055" descr=""/>
            <p:cNvSpPr/>
            <p:nvPr/>
          </p:nvSpPr>
          <p:spPr>
            <a:xfrm>
              <a:off x="8580324" y="4380377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6" name="object 2056" descr=""/>
            <p:cNvSpPr/>
            <p:nvPr/>
          </p:nvSpPr>
          <p:spPr>
            <a:xfrm>
              <a:off x="8580324" y="3673822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7" name="object 2057" descr=""/>
            <p:cNvSpPr/>
            <p:nvPr/>
          </p:nvSpPr>
          <p:spPr>
            <a:xfrm>
              <a:off x="8580324" y="332054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8" name="object 2058" descr=""/>
            <p:cNvSpPr/>
            <p:nvPr/>
          </p:nvSpPr>
          <p:spPr>
            <a:xfrm>
              <a:off x="8580324" y="2613991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9" name="object 2059" descr=""/>
            <p:cNvSpPr/>
            <p:nvPr/>
          </p:nvSpPr>
          <p:spPr>
            <a:xfrm>
              <a:off x="8580324" y="243712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0" name="object 2060" descr=""/>
            <p:cNvSpPr/>
            <p:nvPr/>
          </p:nvSpPr>
          <p:spPr>
            <a:xfrm>
              <a:off x="8580324" y="2260563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1" name="object 2061" descr=""/>
            <p:cNvSpPr/>
            <p:nvPr/>
          </p:nvSpPr>
          <p:spPr>
            <a:xfrm>
              <a:off x="8580324" y="1730572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2" name="object 2062" descr=""/>
            <p:cNvSpPr/>
            <p:nvPr/>
          </p:nvSpPr>
          <p:spPr>
            <a:xfrm>
              <a:off x="8580324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3" name="object 2063" descr=""/>
            <p:cNvSpPr/>
            <p:nvPr/>
          </p:nvSpPr>
          <p:spPr>
            <a:xfrm>
              <a:off x="8580324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4" name="object 2064" descr=""/>
            <p:cNvSpPr/>
            <p:nvPr/>
          </p:nvSpPr>
          <p:spPr>
            <a:xfrm>
              <a:off x="8592958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5" name="object 2065" descr=""/>
            <p:cNvSpPr/>
            <p:nvPr/>
          </p:nvSpPr>
          <p:spPr>
            <a:xfrm>
              <a:off x="8592958" y="3673823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6" name="object 2066" descr=""/>
            <p:cNvSpPr/>
            <p:nvPr/>
          </p:nvSpPr>
          <p:spPr>
            <a:xfrm>
              <a:off x="8592958" y="2967268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7" name="object 2067" descr=""/>
            <p:cNvSpPr/>
            <p:nvPr/>
          </p:nvSpPr>
          <p:spPr>
            <a:xfrm>
              <a:off x="8592958" y="2260563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5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8" name="object 2068" descr=""/>
            <p:cNvSpPr/>
            <p:nvPr/>
          </p:nvSpPr>
          <p:spPr>
            <a:xfrm>
              <a:off x="8592958" y="190728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9" name="object 2069" descr=""/>
            <p:cNvSpPr/>
            <p:nvPr/>
          </p:nvSpPr>
          <p:spPr>
            <a:xfrm>
              <a:off x="8592958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0" name="object 2070" descr=""/>
            <p:cNvSpPr/>
            <p:nvPr/>
          </p:nvSpPr>
          <p:spPr>
            <a:xfrm>
              <a:off x="8592958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1" name="object 2071" descr=""/>
            <p:cNvSpPr/>
            <p:nvPr/>
          </p:nvSpPr>
          <p:spPr>
            <a:xfrm>
              <a:off x="8592958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2" name="object 2072" descr=""/>
            <p:cNvSpPr/>
            <p:nvPr/>
          </p:nvSpPr>
          <p:spPr>
            <a:xfrm>
              <a:off x="8605740" y="4733804"/>
              <a:ext cx="11430" cy="1236980"/>
            </a:xfrm>
            <a:custGeom>
              <a:avLst/>
              <a:gdLst/>
              <a:ahLst/>
              <a:cxnLst/>
              <a:rect l="l" t="t" r="r" b="b"/>
              <a:pathLst>
                <a:path w="11429" h="1236979">
                  <a:moveTo>
                    <a:pt x="11429" y="0"/>
                  </a:moveTo>
                  <a:lnTo>
                    <a:pt x="0" y="0"/>
                  </a:lnTo>
                  <a:lnTo>
                    <a:pt x="0" y="1236545"/>
                  </a:lnTo>
                  <a:lnTo>
                    <a:pt x="11429" y="12365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3" name="object 2073" descr=""/>
            <p:cNvSpPr/>
            <p:nvPr/>
          </p:nvSpPr>
          <p:spPr>
            <a:xfrm>
              <a:off x="8605740" y="3850536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4" name="object 2074" descr=""/>
            <p:cNvSpPr/>
            <p:nvPr/>
          </p:nvSpPr>
          <p:spPr>
            <a:xfrm>
              <a:off x="8605740" y="2790555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5" name="object 2075" descr=""/>
            <p:cNvSpPr/>
            <p:nvPr/>
          </p:nvSpPr>
          <p:spPr>
            <a:xfrm>
              <a:off x="8605740" y="2260563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6" name="object 2076" descr=""/>
            <p:cNvSpPr/>
            <p:nvPr/>
          </p:nvSpPr>
          <p:spPr>
            <a:xfrm>
              <a:off x="8605740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7" name="object 2077" descr=""/>
            <p:cNvSpPr/>
            <p:nvPr/>
          </p:nvSpPr>
          <p:spPr>
            <a:xfrm>
              <a:off x="8605740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8" name="object 2078" descr=""/>
            <p:cNvSpPr/>
            <p:nvPr/>
          </p:nvSpPr>
          <p:spPr>
            <a:xfrm>
              <a:off x="8605740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9" name="object 2079" descr=""/>
            <p:cNvSpPr/>
            <p:nvPr/>
          </p:nvSpPr>
          <p:spPr>
            <a:xfrm>
              <a:off x="8605740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0" name="object 2080" descr=""/>
            <p:cNvSpPr/>
            <p:nvPr/>
          </p:nvSpPr>
          <p:spPr>
            <a:xfrm>
              <a:off x="8605740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1" name="object 2081" descr=""/>
            <p:cNvSpPr/>
            <p:nvPr/>
          </p:nvSpPr>
          <p:spPr>
            <a:xfrm>
              <a:off x="8618374" y="4557091"/>
              <a:ext cx="11430" cy="1413510"/>
            </a:xfrm>
            <a:custGeom>
              <a:avLst/>
              <a:gdLst/>
              <a:ahLst/>
              <a:cxnLst/>
              <a:rect l="l" t="t" r="r" b="b"/>
              <a:pathLst>
                <a:path w="11429" h="1413510">
                  <a:moveTo>
                    <a:pt x="11429" y="0"/>
                  </a:moveTo>
                  <a:lnTo>
                    <a:pt x="0" y="0"/>
                  </a:lnTo>
                  <a:lnTo>
                    <a:pt x="0" y="1413258"/>
                  </a:lnTo>
                  <a:lnTo>
                    <a:pt x="11429" y="14132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2" name="object 2082" descr=""/>
            <p:cNvSpPr/>
            <p:nvPr/>
          </p:nvSpPr>
          <p:spPr>
            <a:xfrm>
              <a:off x="8618374" y="3850537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3" name="object 2083" descr=""/>
            <p:cNvSpPr/>
            <p:nvPr/>
          </p:nvSpPr>
          <p:spPr>
            <a:xfrm>
              <a:off x="8618374" y="3497259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4" name="object 2084" descr=""/>
            <p:cNvSpPr/>
            <p:nvPr/>
          </p:nvSpPr>
          <p:spPr>
            <a:xfrm>
              <a:off x="8618374" y="2437126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5" name="object 2085" descr=""/>
            <p:cNvSpPr/>
            <p:nvPr/>
          </p:nvSpPr>
          <p:spPr>
            <a:xfrm>
              <a:off x="8618374" y="190728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6" name="object 2086" descr=""/>
            <p:cNvSpPr/>
            <p:nvPr/>
          </p:nvSpPr>
          <p:spPr>
            <a:xfrm>
              <a:off x="8618374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7" name="object 2087" descr=""/>
            <p:cNvSpPr/>
            <p:nvPr/>
          </p:nvSpPr>
          <p:spPr>
            <a:xfrm>
              <a:off x="8618374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8" name="object 2088" descr=""/>
            <p:cNvSpPr/>
            <p:nvPr/>
          </p:nvSpPr>
          <p:spPr>
            <a:xfrm>
              <a:off x="8618374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9" name="object 2089" descr=""/>
            <p:cNvSpPr/>
            <p:nvPr/>
          </p:nvSpPr>
          <p:spPr>
            <a:xfrm>
              <a:off x="8631007" y="4380377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0" name="object 2090" descr=""/>
            <p:cNvSpPr/>
            <p:nvPr/>
          </p:nvSpPr>
          <p:spPr>
            <a:xfrm>
              <a:off x="8631007" y="4203663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1" name="object 2091" descr=""/>
            <p:cNvSpPr/>
            <p:nvPr/>
          </p:nvSpPr>
          <p:spPr>
            <a:xfrm>
              <a:off x="8631007" y="2967268"/>
              <a:ext cx="11430" cy="1236980"/>
            </a:xfrm>
            <a:custGeom>
              <a:avLst/>
              <a:gdLst/>
              <a:ahLst/>
              <a:cxnLst/>
              <a:rect l="l" t="t" r="r" b="b"/>
              <a:pathLst>
                <a:path w="11429" h="1236979">
                  <a:moveTo>
                    <a:pt x="11429" y="0"/>
                  </a:moveTo>
                  <a:lnTo>
                    <a:pt x="0" y="0"/>
                  </a:lnTo>
                  <a:lnTo>
                    <a:pt x="0" y="1236545"/>
                  </a:lnTo>
                  <a:lnTo>
                    <a:pt x="11429" y="12365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2" name="object 2092" descr=""/>
            <p:cNvSpPr/>
            <p:nvPr/>
          </p:nvSpPr>
          <p:spPr>
            <a:xfrm>
              <a:off x="8631007" y="243712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3" name="object 2093" descr=""/>
            <p:cNvSpPr/>
            <p:nvPr/>
          </p:nvSpPr>
          <p:spPr>
            <a:xfrm>
              <a:off x="8631007" y="2084000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4" name="object 2094" descr=""/>
            <p:cNvSpPr/>
            <p:nvPr/>
          </p:nvSpPr>
          <p:spPr>
            <a:xfrm>
              <a:off x="8631007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5" name="object 2095" descr=""/>
            <p:cNvSpPr/>
            <p:nvPr/>
          </p:nvSpPr>
          <p:spPr>
            <a:xfrm>
              <a:off x="8631007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6" name="object 2096" descr=""/>
            <p:cNvSpPr/>
            <p:nvPr/>
          </p:nvSpPr>
          <p:spPr>
            <a:xfrm>
              <a:off x="8631007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7" name="object 2097" descr=""/>
            <p:cNvSpPr/>
            <p:nvPr/>
          </p:nvSpPr>
          <p:spPr>
            <a:xfrm>
              <a:off x="8643641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8" name="object 2098" descr=""/>
            <p:cNvSpPr/>
            <p:nvPr/>
          </p:nvSpPr>
          <p:spPr>
            <a:xfrm>
              <a:off x="8643641" y="4027100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9" name="object 2099" descr=""/>
            <p:cNvSpPr/>
            <p:nvPr/>
          </p:nvSpPr>
          <p:spPr>
            <a:xfrm>
              <a:off x="8643641" y="3143832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0" name="object 2100" descr=""/>
            <p:cNvSpPr/>
            <p:nvPr/>
          </p:nvSpPr>
          <p:spPr>
            <a:xfrm>
              <a:off x="8643641" y="2613840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1" name="object 2101" descr=""/>
            <p:cNvSpPr/>
            <p:nvPr/>
          </p:nvSpPr>
          <p:spPr>
            <a:xfrm>
              <a:off x="8643641" y="2260563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2" name="object 2102" descr=""/>
            <p:cNvSpPr/>
            <p:nvPr/>
          </p:nvSpPr>
          <p:spPr>
            <a:xfrm>
              <a:off x="8643641" y="1730572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3" name="object 2103" descr=""/>
            <p:cNvSpPr/>
            <p:nvPr/>
          </p:nvSpPr>
          <p:spPr>
            <a:xfrm>
              <a:off x="8643641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4" name="object 2104" descr=""/>
            <p:cNvSpPr/>
            <p:nvPr/>
          </p:nvSpPr>
          <p:spPr>
            <a:xfrm>
              <a:off x="8643641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5" name="object 2105" descr=""/>
            <p:cNvSpPr/>
            <p:nvPr/>
          </p:nvSpPr>
          <p:spPr>
            <a:xfrm>
              <a:off x="8656274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6" name="object 2106" descr=""/>
            <p:cNvSpPr/>
            <p:nvPr/>
          </p:nvSpPr>
          <p:spPr>
            <a:xfrm>
              <a:off x="8656274" y="3673823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7" name="object 2107" descr=""/>
            <p:cNvSpPr/>
            <p:nvPr/>
          </p:nvSpPr>
          <p:spPr>
            <a:xfrm>
              <a:off x="8656274" y="2790554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8" name="object 2108" descr=""/>
            <p:cNvSpPr/>
            <p:nvPr/>
          </p:nvSpPr>
          <p:spPr>
            <a:xfrm>
              <a:off x="8656274" y="2437277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9" name="object 2109" descr=""/>
            <p:cNvSpPr/>
            <p:nvPr/>
          </p:nvSpPr>
          <p:spPr>
            <a:xfrm>
              <a:off x="8656274" y="2260563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0" name="object 2110" descr=""/>
            <p:cNvSpPr/>
            <p:nvPr/>
          </p:nvSpPr>
          <p:spPr>
            <a:xfrm>
              <a:off x="8656274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1" name="object 2111" descr=""/>
            <p:cNvSpPr/>
            <p:nvPr/>
          </p:nvSpPr>
          <p:spPr>
            <a:xfrm>
              <a:off x="8656274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2" name="object 2112" descr=""/>
            <p:cNvSpPr/>
            <p:nvPr/>
          </p:nvSpPr>
          <p:spPr>
            <a:xfrm>
              <a:off x="8656274" y="1554008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3" name="object 2113" descr=""/>
            <p:cNvSpPr/>
            <p:nvPr/>
          </p:nvSpPr>
          <p:spPr>
            <a:xfrm>
              <a:off x="8656274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4" name="object 2114" descr=""/>
            <p:cNvSpPr/>
            <p:nvPr/>
          </p:nvSpPr>
          <p:spPr>
            <a:xfrm>
              <a:off x="8668906" y="4027100"/>
              <a:ext cx="11430" cy="1943735"/>
            </a:xfrm>
            <a:custGeom>
              <a:avLst/>
              <a:gdLst/>
              <a:ahLst/>
              <a:cxnLst/>
              <a:rect l="l" t="t" r="r" b="b"/>
              <a:pathLst>
                <a:path w="11429" h="1943735">
                  <a:moveTo>
                    <a:pt x="11429" y="0"/>
                  </a:moveTo>
                  <a:lnTo>
                    <a:pt x="0" y="0"/>
                  </a:lnTo>
                  <a:lnTo>
                    <a:pt x="0" y="1943249"/>
                  </a:lnTo>
                  <a:lnTo>
                    <a:pt x="11429" y="194324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5" name="object 2115" descr=""/>
            <p:cNvSpPr/>
            <p:nvPr/>
          </p:nvSpPr>
          <p:spPr>
            <a:xfrm>
              <a:off x="8668906" y="3320545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6" name="object 2116" descr=""/>
            <p:cNvSpPr/>
            <p:nvPr/>
          </p:nvSpPr>
          <p:spPr>
            <a:xfrm>
              <a:off x="8668906" y="2967268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7" name="object 2117" descr=""/>
            <p:cNvSpPr/>
            <p:nvPr/>
          </p:nvSpPr>
          <p:spPr>
            <a:xfrm>
              <a:off x="8668906" y="243712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8" name="object 2118" descr=""/>
            <p:cNvSpPr/>
            <p:nvPr/>
          </p:nvSpPr>
          <p:spPr>
            <a:xfrm>
              <a:off x="8668906" y="190728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9" name="object 2119" descr=""/>
            <p:cNvSpPr/>
            <p:nvPr/>
          </p:nvSpPr>
          <p:spPr>
            <a:xfrm>
              <a:off x="8668906" y="1554008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0" name="object 2120" descr=""/>
            <p:cNvSpPr/>
            <p:nvPr/>
          </p:nvSpPr>
          <p:spPr>
            <a:xfrm>
              <a:off x="8668906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1" name="object 2121" descr=""/>
            <p:cNvSpPr/>
            <p:nvPr/>
          </p:nvSpPr>
          <p:spPr>
            <a:xfrm>
              <a:off x="8681540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2" name="object 2122" descr=""/>
            <p:cNvSpPr/>
            <p:nvPr/>
          </p:nvSpPr>
          <p:spPr>
            <a:xfrm>
              <a:off x="8681540" y="3497259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3" name="object 2123" descr=""/>
            <p:cNvSpPr/>
            <p:nvPr/>
          </p:nvSpPr>
          <p:spPr>
            <a:xfrm>
              <a:off x="8681540" y="3143831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4" name="object 2124" descr=""/>
            <p:cNvSpPr/>
            <p:nvPr/>
          </p:nvSpPr>
          <p:spPr>
            <a:xfrm>
              <a:off x="8681540" y="2260563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5" name="object 2125" descr=""/>
            <p:cNvSpPr/>
            <p:nvPr/>
          </p:nvSpPr>
          <p:spPr>
            <a:xfrm>
              <a:off x="8681540" y="190728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6" name="object 2126" descr=""/>
            <p:cNvSpPr/>
            <p:nvPr/>
          </p:nvSpPr>
          <p:spPr>
            <a:xfrm>
              <a:off x="8681540" y="1554008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7" name="object 2127" descr=""/>
            <p:cNvSpPr/>
            <p:nvPr/>
          </p:nvSpPr>
          <p:spPr>
            <a:xfrm>
              <a:off x="8681540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8" name="object 2128" descr=""/>
            <p:cNvSpPr/>
            <p:nvPr/>
          </p:nvSpPr>
          <p:spPr>
            <a:xfrm>
              <a:off x="8694173" y="4027100"/>
              <a:ext cx="11430" cy="1943735"/>
            </a:xfrm>
            <a:custGeom>
              <a:avLst/>
              <a:gdLst/>
              <a:ahLst/>
              <a:cxnLst/>
              <a:rect l="l" t="t" r="r" b="b"/>
              <a:pathLst>
                <a:path w="11429" h="1943735">
                  <a:moveTo>
                    <a:pt x="11429" y="0"/>
                  </a:moveTo>
                  <a:lnTo>
                    <a:pt x="0" y="0"/>
                  </a:lnTo>
                  <a:lnTo>
                    <a:pt x="0" y="1943249"/>
                  </a:lnTo>
                  <a:lnTo>
                    <a:pt x="11429" y="194324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9" name="object 2129" descr=""/>
            <p:cNvSpPr/>
            <p:nvPr/>
          </p:nvSpPr>
          <p:spPr>
            <a:xfrm>
              <a:off x="8694173" y="3320545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0" name="object 2130" descr=""/>
            <p:cNvSpPr/>
            <p:nvPr/>
          </p:nvSpPr>
          <p:spPr>
            <a:xfrm>
              <a:off x="8694173" y="2613991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1" name="object 2131" descr=""/>
            <p:cNvSpPr/>
            <p:nvPr/>
          </p:nvSpPr>
          <p:spPr>
            <a:xfrm>
              <a:off x="8694173" y="243712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2" name="object 2132" descr=""/>
            <p:cNvSpPr/>
            <p:nvPr/>
          </p:nvSpPr>
          <p:spPr>
            <a:xfrm>
              <a:off x="8694173" y="2084000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3" name="object 2133" descr=""/>
            <p:cNvSpPr/>
            <p:nvPr/>
          </p:nvSpPr>
          <p:spPr>
            <a:xfrm>
              <a:off x="8694173" y="1730573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4" name="object 2134" descr=""/>
            <p:cNvSpPr/>
            <p:nvPr/>
          </p:nvSpPr>
          <p:spPr>
            <a:xfrm>
              <a:off x="8694173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5" name="object 2135" descr=""/>
            <p:cNvSpPr/>
            <p:nvPr/>
          </p:nvSpPr>
          <p:spPr>
            <a:xfrm>
              <a:off x="8694173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6" name="object 2136" descr=""/>
            <p:cNvSpPr/>
            <p:nvPr/>
          </p:nvSpPr>
          <p:spPr>
            <a:xfrm>
              <a:off x="8706806" y="4380377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7" name="object 2137" descr=""/>
            <p:cNvSpPr/>
            <p:nvPr/>
          </p:nvSpPr>
          <p:spPr>
            <a:xfrm>
              <a:off x="8706806" y="4027100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8" name="object 2138" descr=""/>
            <p:cNvSpPr/>
            <p:nvPr/>
          </p:nvSpPr>
          <p:spPr>
            <a:xfrm>
              <a:off x="8706806" y="3143832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9" name="object 2139" descr=""/>
            <p:cNvSpPr/>
            <p:nvPr/>
          </p:nvSpPr>
          <p:spPr>
            <a:xfrm>
              <a:off x="8706806" y="2083849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0" name="object 2140" descr=""/>
            <p:cNvSpPr/>
            <p:nvPr/>
          </p:nvSpPr>
          <p:spPr>
            <a:xfrm>
              <a:off x="8706806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1" name="object 2141" descr=""/>
            <p:cNvSpPr/>
            <p:nvPr/>
          </p:nvSpPr>
          <p:spPr>
            <a:xfrm>
              <a:off x="8706806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2" name="object 2142" descr=""/>
            <p:cNvSpPr/>
            <p:nvPr/>
          </p:nvSpPr>
          <p:spPr>
            <a:xfrm>
              <a:off x="8706806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3" name="object 2143" descr=""/>
            <p:cNvSpPr/>
            <p:nvPr/>
          </p:nvSpPr>
          <p:spPr>
            <a:xfrm>
              <a:off x="8706806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4" name="object 2144" descr=""/>
            <p:cNvSpPr/>
            <p:nvPr/>
          </p:nvSpPr>
          <p:spPr>
            <a:xfrm>
              <a:off x="8719440" y="4380377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5" name="object 2145" descr=""/>
            <p:cNvSpPr/>
            <p:nvPr/>
          </p:nvSpPr>
          <p:spPr>
            <a:xfrm>
              <a:off x="8719440" y="385038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6" name="object 2146" descr=""/>
            <p:cNvSpPr/>
            <p:nvPr/>
          </p:nvSpPr>
          <p:spPr>
            <a:xfrm>
              <a:off x="8719440" y="2790555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7" name="object 2147" descr=""/>
            <p:cNvSpPr/>
            <p:nvPr/>
          </p:nvSpPr>
          <p:spPr>
            <a:xfrm>
              <a:off x="8719440" y="2084000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5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8" name="object 2148" descr=""/>
            <p:cNvSpPr/>
            <p:nvPr/>
          </p:nvSpPr>
          <p:spPr>
            <a:xfrm>
              <a:off x="8719440" y="1730573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9" name="object 2149" descr=""/>
            <p:cNvSpPr/>
            <p:nvPr/>
          </p:nvSpPr>
          <p:spPr>
            <a:xfrm>
              <a:off x="8719440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0" name="object 2150" descr=""/>
            <p:cNvSpPr/>
            <p:nvPr/>
          </p:nvSpPr>
          <p:spPr>
            <a:xfrm>
              <a:off x="8719440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1" name="object 2151" descr=""/>
            <p:cNvSpPr/>
            <p:nvPr/>
          </p:nvSpPr>
          <p:spPr>
            <a:xfrm>
              <a:off x="8732072" y="3673822"/>
              <a:ext cx="11430" cy="2296795"/>
            </a:xfrm>
            <a:custGeom>
              <a:avLst/>
              <a:gdLst/>
              <a:ahLst/>
              <a:cxnLst/>
              <a:rect l="l" t="t" r="r" b="b"/>
              <a:pathLst>
                <a:path w="11429" h="2296795">
                  <a:moveTo>
                    <a:pt x="11429" y="0"/>
                  </a:moveTo>
                  <a:lnTo>
                    <a:pt x="0" y="0"/>
                  </a:lnTo>
                  <a:lnTo>
                    <a:pt x="0" y="2296527"/>
                  </a:lnTo>
                  <a:lnTo>
                    <a:pt x="11429" y="229652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2" name="object 2152" descr=""/>
            <p:cNvSpPr/>
            <p:nvPr/>
          </p:nvSpPr>
          <p:spPr>
            <a:xfrm>
              <a:off x="8732072" y="349710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3" name="object 2153" descr=""/>
            <p:cNvSpPr/>
            <p:nvPr/>
          </p:nvSpPr>
          <p:spPr>
            <a:xfrm>
              <a:off x="8732072" y="2967117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4" name="object 2154" descr=""/>
            <p:cNvSpPr/>
            <p:nvPr/>
          </p:nvSpPr>
          <p:spPr>
            <a:xfrm>
              <a:off x="8732072" y="2790403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5" name="object 2155" descr=""/>
            <p:cNvSpPr/>
            <p:nvPr/>
          </p:nvSpPr>
          <p:spPr>
            <a:xfrm>
              <a:off x="8732072" y="2260563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6" name="object 2156" descr=""/>
            <p:cNvSpPr/>
            <p:nvPr/>
          </p:nvSpPr>
          <p:spPr>
            <a:xfrm>
              <a:off x="8732072" y="190728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7" name="object 2157" descr=""/>
            <p:cNvSpPr/>
            <p:nvPr/>
          </p:nvSpPr>
          <p:spPr>
            <a:xfrm>
              <a:off x="8732072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8" name="object 2158" descr=""/>
            <p:cNvSpPr/>
            <p:nvPr/>
          </p:nvSpPr>
          <p:spPr>
            <a:xfrm>
              <a:off x="8732072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9" name="object 2159" descr=""/>
            <p:cNvSpPr/>
            <p:nvPr/>
          </p:nvSpPr>
          <p:spPr>
            <a:xfrm>
              <a:off x="8744856" y="3850537"/>
              <a:ext cx="11430" cy="2120265"/>
            </a:xfrm>
            <a:custGeom>
              <a:avLst/>
              <a:gdLst/>
              <a:ahLst/>
              <a:cxnLst/>
              <a:rect l="l" t="t" r="r" b="b"/>
              <a:pathLst>
                <a:path w="11429" h="2120265">
                  <a:moveTo>
                    <a:pt x="11429" y="0"/>
                  </a:moveTo>
                  <a:lnTo>
                    <a:pt x="0" y="0"/>
                  </a:lnTo>
                  <a:lnTo>
                    <a:pt x="0" y="2119812"/>
                  </a:lnTo>
                  <a:lnTo>
                    <a:pt x="11429" y="211981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0" name="object 2160" descr=""/>
            <p:cNvSpPr/>
            <p:nvPr/>
          </p:nvSpPr>
          <p:spPr>
            <a:xfrm>
              <a:off x="8744856" y="3497259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1" name="object 2161" descr=""/>
            <p:cNvSpPr/>
            <p:nvPr/>
          </p:nvSpPr>
          <p:spPr>
            <a:xfrm>
              <a:off x="8744856" y="2967117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2" name="object 2162" descr=""/>
            <p:cNvSpPr/>
            <p:nvPr/>
          </p:nvSpPr>
          <p:spPr>
            <a:xfrm>
              <a:off x="8744856" y="2083849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3" name="object 2163" descr=""/>
            <p:cNvSpPr/>
            <p:nvPr/>
          </p:nvSpPr>
          <p:spPr>
            <a:xfrm>
              <a:off x="8744856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4" name="object 2164" descr=""/>
            <p:cNvSpPr/>
            <p:nvPr/>
          </p:nvSpPr>
          <p:spPr>
            <a:xfrm>
              <a:off x="8744856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5" name="object 2165" descr=""/>
            <p:cNvSpPr/>
            <p:nvPr/>
          </p:nvSpPr>
          <p:spPr>
            <a:xfrm>
              <a:off x="8744856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6" name="object 2166" descr=""/>
            <p:cNvSpPr/>
            <p:nvPr/>
          </p:nvSpPr>
          <p:spPr>
            <a:xfrm>
              <a:off x="8757489" y="4557091"/>
              <a:ext cx="11430" cy="1413510"/>
            </a:xfrm>
            <a:custGeom>
              <a:avLst/>
              <a:gdLst/>
              <a:ahLst/>
              <a:cxnLst/>
              <a:rect l="l" t="t" r="r" b="b"/>
              <a:pathLst>
                <a:path w="11429" h="1413510">
                  <a:moveTo>
                    <a:pt x="11429" y="0"/>
                  </a:moveTo>
                  <a:lnTo>
                    <a:pt x="0" y="0"/>
                  </a:lnTo>
                  <a:lnTo>
                    <a:pt x="0" y="1413258"/>
                  </a:lnTo>
                  <a:lnTo>
                    <a:pt x="11429" y="14132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7" name="object 2167" descr=""/>
            <p:cNvSpPr/>
            <p:nvPr/>
          </p:nvSpPr>
          <p:spPr>
            <a:xfrm>
              <a:off x="8757489" y="3497109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8" name="object 2168" descr=""/>
            <p:cNvSpPr/>
            <p:nvPr/>
          </p:nvSpPr>
          <p:spPr>
            <a:xfrm>
              <a:off x="8757489" y="3143831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9" name="object 2169" descr=""/>
            <p:cNvSpPr/>
            <p:nvPr/>
          </p:nvSpPr>
          <p:spPr>
            <a:xfrm>
              <a:off x="8757489" y="2613840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0" name="object 2170" descr=""/>
            <p:cNvSpPr/>
            <p:nvPr/>
          </p:nvSpPr>
          <p:spPr>
            <a:xfrm>
              <a:off x="8757489" y="1907285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5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1" name="object 2171" descr=""/>
            <p:cNvSpPr/>
            <p:nvPr/>
          </p:nvSpPr>
          <p:spPr>
            <a:xfrm>
              <a:off x="8757489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2" name="object 2172" descr=""/>
            <p:cNvSpPr/>
            <p:nvPr/>
          </p:nvSpPr>
          <p:spPr>
            <a:xfrm>
              <a:off x="8757489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3" name="object 2173" descr=""/>
            <p:cNvSpPr/>
            <p:nvPr/>
          </p:nvSpPr>
          <p:spPr>
            <a:xfrm>
              <a:off x="8757489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4" name="object 2174" descr=""/>
            <p:cNvSpPr/>
            <p:nvPr/>
          </p:nvSpPr>
          <p:spPr>
            <a:xfrm>
              <a:off x="8770122" y="4733804"/>
              <a:ext cx="11430" cy="1236980"/>
            </a:xfrm>
            <a:custGeom>
              <a:avLst/>
              <a:gdLst/>
              <a:ahLst/>
              <a:cxnLst/>
              <a:rect l="l" t="t" r="r" b="b"/>
              <a:pathLst>
                <a:path w="11429" h="1236979">
                  <a:moveTo>
                    <a:pt x="11429" y="0"/>
                  </a:moveTo>
                  <a:lnTo>
                    <a:pt x="0" y="0"/>
                  </a:lnTo>
                  <a:lnTo>
                    <a:pt x="0" y="1236545"/>
                  </a:lnTo>
                  <a:lnTo>
                    <a:pt x="11429" y="12365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5" name="object 2175" descr=""/>
            <p:cNvSpPr/>
            <p:nvPr/>
          </p:nvSpPr>
          <p:spPr>
            <a:xfrm>
              <a:off x="8770122" y="3673822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6" name="object 2176" descr=""/>
            <p:cNvSpPr/>
            <p:nvPr/>
          </p:nvSpPr>
          <p:spPr>
            <a:xfrm>
              <a:off x="8770122" y="3143832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7" name="object 2177" descr=""/>
            <p:cNvSpPr/>
            <p:nvPr/>
          </p:nvSpPr>
          <p:spPr>
            <a:xfrm>
              <a:off x="8770122" y="2613840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8" name="object 2178" descr=""/>
            <p:cNvSpPr/>
            <p:nvPr/>
          </p:nvSpPr>
          <p:spPr>
            <a:xfrm>
              <a:off x="8770122" y="2083849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9" name="object 2179" descr=""/>
            <p:cNvSpPr/>
            <p:nvPr/>
          </p:nvSpPr>
          <p:spPr>
            <a:xfrm>
              <a:off x="8770122" y="1553859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0" name="object 2180" descr=""/>
            <p:cNvSpPr/>
            <p:nvPr/>
          </p:nvSpPr>
          <p:spPr>
            <a:xfrm>
              <a:off x="8770122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1" name="object 2181" descr=""/>
            <p:cNvSpPr/>
            <p:nvPr/>
          </p:nvSpPr>
          <p:spPr>
            <a:xfrm>
              <a:off x="8782755" y="4733804"/>
              <a:ext cx="11430" cy="1236980"/>
            </a:xfrm>
            <a:custGeom>
              <a:avLst/>
              <a:gdLst/>
              <a:ahLst/>
              <a:cxnLst/>
              <a:rect l="l" t="t" r="r" b="b"/>
              <a:pathLst>
                <a:path w="11429" h="1236979">
                  <a:moveTo>
                    <a:pt x="11429" y="0"/>
                  </a:moveTo>
                  <a:lnTo>
                    <a:pt x="0" y="0"/>
                  </a:lnTo>
                  <a:lnTo>
                    <a:pt x="0" y="1236545"/>
                  </a:lnTo>
                  <a:lnTo>
                    <a:pt x="11429" y="12365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2" name="object 2182" descr=""/>
            <p:cNvSpPr/>
            <p:nvPr/>
          </p:nvSpPr>
          <p:spPr>
            <a:xfrm>
              <a:off x="8782755" y="4027250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3" name="object 2183" descr=""/>
            <p:cNvSpPr/>
            <p:nvPr/>
          </p:nvSpPr>
          <p:spPr>
            <a:xfrm>
              <a:off x="8782755" y="2967118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4" name="object 2184" descr=""/>
            <p:cNvSpPr/>
            <p:nvPr/>
          </p:nvSpPr>
          <p:spPr>
            <a:xfrm>
              <a:off x="8782755" y="2790403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5" name="object 2185" descr=""/>
            <p:cNvSpPr/>
            <p:nvPr/>
          </p:nvSpPr>
          <p:spPr>
            <a:xfrm>
              <a:off x="8782755" y="2084000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5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6" name="object 2186" descr=""/>
            <p:cNvSpPr/>
            <p:nvPr/>
          </p:nvSpPr>
          <p:spPr>
            <a:xfrm>
              <a:off x="8782755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7" name="object 2187" descr=""/>
            <p:cNvSpPr/>
            <p:nvPr/>
          </p:nvSpPr>
          <p:spPr>
            <a:xfrm>
              <a:off x="8782755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8" name="object 2188" descr=""/>
            <p:cNvSpPr/>
            <p:nvPr/>
          </p:nvSpPr>
          <p:spPr>
            <a:xfrm>
              <a:off x="8782755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9" name="object 2189" descr=""/>
            <p:cNvSpPr/>
            <p:nvPr/>
          </p:nvSpPr>
          <p:spPr>
            <a:xfrm>
              <a:off x="8795388" y="4380377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0" name="object 2190" descr=""/>
            <p:cNvSpPr/>
            <p:nvPr/>
          </p:nvSpPr>
          <p:spPr>
            <a:xfrm>
              <a:off x="8795388" y="4203663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1" name="object 2191" descr=""/>
            <p:cNvSpPr/>
            <p:nvPr/>
          </p:nvSpPr>
          <p:spPr>
            <a:xfrm>
              <a:off x="8795388" y="3143832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2" name="object 2192" descr=""/>
            <p:cNvSpPr/>
            <p:nvPr/>
          </p:nvSpPr>
          <p:spPr>
            <a:xfrm>
              <a:off x="8795388" y="2613840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3" name="object 2193" descr=""/>
            <p:cNvSpPr/>
            <p:nvPr/>
          </p:nvSpPr>
          <p:spPr>
            <a:xfrm>
              <a:off x="8795388" y="2083849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4" name="object 2194" descr=""/>
            <p:cNvSpPr/>
            <p:nvPr/>
          </p:nvSpPr>
          <p:spPr>
            <a:xfrm>
              <a:off x="8795388" y="1730573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5" name="object 2195" descr=""/>
            <p:cNvSpPr/>
            <p:nvPr/>
          </p:nvSpPr>
          <p:spPr>
            <a:xfrm>
              <a:off x="8795388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6" name="object 2196" descr=""/>
            <p:cNvSpPr/>
            <p:nvPr/>
          </p:nvSpPr>
          <p:spPr>
            <a:xfrm>
              <a:off x="8795388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7" name="object 2197" descr=""/>
            <p:cNvSpPr/>
            <p:nvPr/>
          </p:nvSpPr>
          <p:spPr>
            <a:xfrm>
              <a:off x="8808022" y="4557091"/>
              <a:ext cx="11430" cy="1413510"/>
            </a:xfrm>
            <a:custGeom>
              <a:avLst/>
              <a:gdLst/>
              <a:ahLst/>
              <a:cxnLst/>
              <a:rect l="l" t="t" r="r" b="b"/>
              <a:pathLst>
                <a:path w="11429" h="1413510">
                  <a:moveTo>
                    <a:pt x="11429" y="0"/>
                  </a:moveTo>
                  <a:lnTo>
                    <a:pt x="0" y="0"/>
                  </a:lnTo>
                  <a:lnTo>
                    <a:pt x="0" y="1413258"/>
                  </a:lnTo>
                  <a:lnTo>
                    <a:pt x="11429" y="14132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8" name="object 2198" descr=""/>
            <p:cNvSpPr/>
            <p:nvPr/>
          </p:nvSpPr>
          <p:spPr>
            <a:xfrm>
              <a:off x="8808022" y="4027100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9" name="object 2199" descr=""/>
            <p:cNvSpPr/>
            <p:nvPr/>
          </p:nvSpPr>
          <p:spPr>
            <a:xfrm>
              <a:off x="8808022" y="3320545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0" name="object 2200" descr=""/>
            <p:cNvSpPr/>
            <p:nvPr/>
          </p:nvSpPr>
          <p:spPr>
            <a:xfrm>
              <a:off x="8808022" y="2260563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1" name="object 2201" descr=""/>
            <p:cNvSpPr/>
            <p:nvPr/>
          </p:nvSpPr>
          <p:spPr>
            <a:xfrm>
              <a:off x="8808022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2" name="object 2202" descr=""/>
            <p:cNvSpPr/>
            <p:nvPr/>
          </p:nvSpPr>
          <p:spPr>
            <a:xfrm>
              <a:off x="8808022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3" name="object 2203" descr=""/>
            <p:cNvSpPr/>
            <p:nvPr/>
          </p:nvSpPr>
          <p:spPr>
            <a:xfrm>
              <a:off x="8808022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4" name="object 2204" descr=""/>
            <p:cNvSpPr/>
            <p:nvPr/>
          </p:nvSpPr>
          <p:spPr>
            <a:xfrm>
              <a:off x="8808022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5" name="object 2205" descr=""/>
            <p:cNvSpPr/>
            <p:nvPr/>
          </p:nvSpPr>
          <p:spPr>
            <a:xfrm>
              <a:off x="8820655" y="3850537"/>
              <a:ext cx="11430" cy="2120265"/>
            </a:xfrm>
            <a:custGeom>
              <a:avLst/>
              <a:gdLst/>
              <a:ahLst/>
              <a:cxnLst/>
              <a:rect l="l" t="t" r="r" b="b"/>
              <a:pathLst>
                <a:path w="11429" h="2120265">
                  <a:moveTo>
                    <a:pt x="11429" y="0"/>
                  </a:moveTo>
                  <a:lnTo>
                    <a:pt x="0" y="0"/>
                  </a:lnTo>
                  <a:lnTo>
                    <a:pt x="0" y="2119812"/>
                  </a:lnTo>
                  <a:lnTo>
                    <a:pt x="11429" y="211981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6" name="object 2206" descr=""/>
            <p:cNvSpPr/>
            <p:nvPr/>
          </p:nvSpPr>
          <p:spPr>
            <a:xfrm>
              <a:off x="8820655" y="3673823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7" name="object 2207" descr=""/>
            <p:cNvSpPr/>
            <p:nvPr/>
          </p:nvSpPr>
          <p:spPr>
            <a:xfrm>
              <a:off x="8820655" y="332054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8" name="object 2208" descr=""/>
            <p:cNvSpPr/>
            <p:nvPr/>
          </p:nvSpPr>
          <p:spPr>
            <a:xfrm>
              <a:off x="8820655" y="2613991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9" name="object 2209" descr=""/>
            <p:cNvSpPr/>
            <p:nvPr/>
          </p:nvSpPr>
          <p:spPr>
            <a:xfrm>
              <a:off x="8820655" y="2260563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0" name="object 2210" descr=""/>
            <p:cNvSpPr/>
            <p:nvPr/>
          </p:nvSpPr>
          <p:spPr>
            <a:xfrm>
              <a:off x="8820655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1" name="object 2211" descr=""/>
            <p:cNvSpPr/>
            <p:nvPr/>
          </p:nvSpPr>
          <p:spPr>
            <a:xfrm>
              <a:off x="8820655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2" name="object 2212" descr=""/>
            <p:cNvSpPr/>
            <p:nvPr/>
          </p:nvSpPr>
          <p:spPr>
            <a:xfrm>
              <a:off x="8820655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3" name="object 2213" descr=""/>
            <p:cNvSpPr/>
            <p:nvPr/>
          </p:nvSpPr>
          <p:spPr>
            <a:xfrm>
              <a:off x="8820655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4" name="object 2214" descr=""/>
            <p:cNvSpPr/>
            <p:nvPr/>
          </p:nvSpPr>
          <p:spPr>
            <a:xfrm>
              <a:off x="8833287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5" name="object 2215" descr=""/>
            <p:cNvSpPr/>
            <p:nvPr/>
          </p:nvSpPr>
          <p:spPr>
            <a:xfrm>
              <a:off x="8833287" y="3850537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6" name="object 2216" descr=""/>
            <p:cNvSpPr/>
            <p:nvPr/>
          </p:nvSpPr>
          <p:spPr>
            <a:xfrm>
              <a:off x="8833287" y="332054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7" name="object 2217" descr=""/>
            <p:cNvSpPr/>
            <p:nvPr/>
          </p:nvSpPr>
          <p:spPr>
            <a:xfrm>
              <a:off x="8833287" y="2260563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8" name="object 2218" descr=""/>
            <p:cNvSpPr/>
            <p:nvPr/>
          </p:nvSpPr>
          <p:spPr>
            <a:xfrm>
              <a:off x="8833287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9" name="object 2219" descr=""/>
            <p:cNvSpPr/>
            <p:nvPr/>
          </p:nvSpPr>
          <p:spPr>
            <a:xfrm>
              <a:off x="8833287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0" name="object 2220" descr=""/>
            <p:cNvSpPr/>
            <p:nvPr/>
          </p:nvSpPr>
          <p:spPr>
            <a:xfrm>
              <a:off x="8833287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1" name="object 2221" descr=""/>
            <p:cNvSpPr/>
            <p:nvPr/>
          </p:nvSpPr>
          <p:spPr>
            <a:xfrm>
              <a:off x="8833287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2" name="object 2222" descr=""/>
            <p:cNvSpPr/>
            <p:nvPr/>
          </p:nvSpPr>
          <p:spPr>
            <a:xfrm>
              <a:off x="8845922" y="4557091"/>
              <a:ext cx="11430" cy="1413510"/>
            </a:xfrm>
            <a:custGeom>
              <a:avLst/>
              <a:gdLst/>
              <a:ahLst/>
              <a:cxnLst/>
              <a:rect l="l" t="t" r="r" b="b"/>
              <a:pathLst>
                <a:path w="11429" h="1413510">
                  <a:moveTo>
                    <a:pt x="11429" y="0"/>
                  </a:moveTo>
                  <a:lnTo>
                    <a:pt x="0" y="0"/>
                  </a:lnTo>
                  <a:lnTo>
                    <a:pt x="0" y="1413258"/>
                  </a:lnTo>
                  <a:lnTo>
                    <a:pt x="11429" y="14132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3" name="object 2223" descr=""/>
            <p:cNvSpPr/>
            <p:nvPr/>
          </p:nvSpPr>
          <p:spPr>
            <a:xfrm>
              <a:off x="8845922" y="4027100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4" name="object 2224" descr=""/>
            <p:cNvSpPr/>
            <p:nvPr/>
          </p:nvSpPr>
          <p:spPr>
            <a:xfrm>
              <a:off x="8845922" y="3143832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5" name="object 2225" descr=""/>
            <p:cNvSpPr/>
            <p:nvPr/>
          </p:nvSpPr>
          <p:spPr>
            <a:xfrm>
              <a:off x="8845922" y="2613840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6" name="object 2226" descr=""/>
            <p:cNvSpPr/>
            <p:nvPr/>
          </p:nvSpPr>
          <p:spPr>
            <a:xfrm>
              <a:off x="8845922" y="2083849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7" name="object 2227" descr=""/>
            <p:cNvSpPr/>
            <p:nvPr/>
          </p:nvSpPr>
          <p:spPr>
            <a:xfrm>
              <a:off x="8845922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8" name="object 2228" descr=""/>
            <p:cNvSpPr/>
            <p:nvPr/>
          </p:nvSpPr>
          <p:spPr>
            <a:xfrm>
              <a:off x="8845922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9" name="object 2229" descr=""/>
            <p:cNvSpPr/>
            <p:nvPr/>
          </p:nvSpPr>
          <p:spPr>
            <a:xfrm>
              <a:off x="8845922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0" name="object 2230" descr=""/>
            <p:cNvSpPr/>
            <p:nvPr/>
          </p:nvSpPr>
          <p:spPr>
            <a:xfrm>
              <a:off x="8858554" y="4910368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1" name="object 2231" descr=""/>
            <p:cNvSpPr/>
            <p:nvPr/>
          </p:nvSpPr>
          <p:spPr>
            <a:xfrm>
              <a:off x="8858554" y="3850386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2" name="object 2232" descr=""/>
            <p:cNvSpPr/>
            <p:nvPr/>
          </p:nvSpPr>
          <p:spPr>
            <a:xfrm>
              <a:off x="8858554" y="3143982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3" name="object 2233" descr=""/>
            <p:cNvSpPr/>
            <p:nvPr/>
          </p:nvSpPr>
          <p:spPr>
            <a:xfrm>
              <a:off x="8858554" y="2613840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4" name="object 2234" descr=""/>
            <p:cNvSpPr/>
            <p:nvPr/>
          </p:nvSpPr>
          <p:spPr>
            <a:xfrm>
              <a:off x="8858554" y="2083849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5" name="object 2235" descr=""/>
            <p:cNvSpPr/>
            <p:nvPr/>
          </p:nvSpPr>
          <p:spPr>
            <a:xfrm>
              <a:off x="8858554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6" name="object 2236" descr=""/>
            <p:cNvSpPr/>
            <p:nvPr/>
          </p:nvSpPr>
          <p:spPr>
            <a:xfrm>
              <a:off x="8858554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7" name="object 2237" descr=""/>
            <p:cNvSpPr/>
            <p:nvPr/>
          </p:nvSpPr>
          <p:spPr>
            <a:xfrm>
              <a:off x="8858554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8" name="object 2238" descr=""/>
            <p:cNvSpPr/>
            <p:nvPr/>
          </p:nvSpPr>
          <p:spPr>
            <a:xfrm>
              <a:off x="8871187" y="4557091"/>
              <a:ext cx="11430" cy="1413510"/>
            </a:xfrm>
            <a:custGeom>
              <a:avLst/>
              <a:gdLst/>
              <a:ahLst/>
              <a:cxnLst/>
              <a:rect l="l" t="t" r="r" b="b"/>
              <a:pathLst>
                <a:path w="11429" h="1413510">
                  <a:moveTo>
                    <a:pt x="11429" y="0"/>
                  </a:moveTo>
                  <a:lnTo>
                    <a:pt x="0" y="0"/>
                  </a:lnTo>
                  <a:lnTo>
                    <a:pt x="0" y="1413258"/>
                  </a:lnTo>
                  <a:lnTo>
                    <a:pt x="11429" y="14132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9" name="object 2239" descr=""/>
            <p:cNvSpPr/>
            <p:nvPr/>
          </p:nvSpPr>
          <p:spPr>
            <a:xfrm>
              <a:off x="8871187" y="4027100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0" name="object 2240" descr=""/>
            <p:cNvSpPr/>
            <p:nvPr/>
          </p:nvSpPr>
          <p:spPr>
            <a:xfrm>
              <a:off x="8871187" y="2967118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1" name="object 2241" descr=""/>
            <p:cNvSpPr/>
            <p:nvPr/>
          </p:nvSpPr>
          <p:spPr>
            <a:xfrm>
              <a:off x="8871187" y="243712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2" name="object 2242" descr=""/>
            <p:cNvSpPr/>
            <p:nvPr/>
          </p:nvSpPr>
          <p:spPr>
            <a:xfrm>
              <a:off x="8871187" y="2084000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3" name="object 2243" descr=""/>
            <p:cNvSpPr/>
            <p:nvPr/>
          </p:nvSpPr>
          <p:spPr>
            <a:xfrm>
              <a:off x="8871187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4" name="object 2244" descr=""/>
            <p:cNvSpPr/>
            <p:nvPr/>
          </p:nvSpPr>
          <p:spPr>
            <a:xfrm>
              <a:off x="8871187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5" name="object 2245" descr=""/>
            <p:cNvSpPr/>
            <p:nvPr/>
          </p:nvSpPr>
          <p:spPr>
            <a:xfrm>
              <a:off x="8871187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6" name="object 2246" descr=""/>
            <p:cNvSpPr/>
            <p:nvPr/>
          </p:nvSpPr>
          <p:spPr>
            <a:xfrm>
              <a:off x="8883821" y="4380377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7" name="object 2247" descr=""/>
            <p:cNvSpPr/>
            <p:nvPr/>
          </p:nvSpPr>
          <p:spPr>
            <a:xfrm>
              <a:off x="8883821" y="4203663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8" name="object 2248" descr=""/>
            <p:cNvSpPr/>
            <p:nvPr/>
          </p:nvSpPr>
          <p:spPr>
            <a:xfrm>
              <a:off x="8883821" y="3497259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9" name="object 2249" descr=""/>
            <p:cNvSpPr/>
            <p:nvPr/>
          </p:nvSpPr>
          <p:spPr>
            <a:xfrm>
              <a:off x="8883821" y="3143831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0" name="object 2250" descr=""/>
            <p:cNvSpPr/>
            <p:nvPr/>
          </p:nvSpPr>
          <p:spPr>
            <a:xfrm>
              <a:off x="8883821" y="2260563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1" name="object 2251" descr=""/>
            <p:cNvSpPr/>
            <p:nvPr/>
          </p:nvSpPr>
          <p:spPr>
            <a:xfrm>
              <a:off x="8883821" y="190728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2" name="object 2252" descr=""/>
            <p:cNvSpPr/>
            <p:nvPr/>
          </p:nvSpPr>
          <p:spPr>
            <a:xfrm>
              <a:off x="8883821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3" name="object 2253" descr=""/>
            <p:cNvSpPr/>
            <p:nvPr/>
          </p:nvSpPr>
          <p:spPr>
            <a:xfrm>
              <a:off x="8883821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4" name="object 2254" descr=""/>
            <p:cNvSpPr/>
            <p:nvPr/>
          </p:nvSpPr>
          <p:spPr>
            <a:xfrm>
              <a:off x="8883821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5" name="object 2255" descr=""/>
            <p:cNvSpPr/>
            <p:nvPr/>
          </p:nvSpPr>
          <p:spPr>
            <a:xfrm>
              <a:off x="8896603" y="4380377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6" name="object 2256" descr=""/>
            <p:cNvSpPr/>
            <p:nvPr/>
          </p:nvSpPr>
          <p:spPr>
            <a:xfrm>
              <a:off x="8896603" y="4203663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7" name="object 2257" descr=""/>
            <p:cNvSpPr/>
            <p:nvPr/>
          </p:nvSpPr>
          <p:spPr>
            <a:xfrm>
              <a:off x="8896603" y="2967268"/>
              <a:ext cx="11430" cy="1236980"/>
            </a:xfrm>
            <a:custGeom>
              <a:avLst/>
              <a:gdLst/>
              <a:ahLst/>
              <a:cxnLst/>
              <a:rect l="l" t="t" r="r" b="b"/>
              <a:pathLst>
                <a:path w="11429" h="1236979">
                  <a:moveTo>
                    <a:pt x="11429" y="0"/>
                  </a:moveTo>
                  <a:lnTo>
                    <a:pt x="0" y="0"/>
                  </a:lnTo>
                  <a:lnTo>
                    <a:pt x="0" y="1236545"/>
                  </a:lnTo>
                  <a:lnTo>
                    <a:pt x="11429" y="12365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8" name="object 2258" descr=""/>
            <p:cNvSpPr/>
            <p:nvPr/>
          </p:nvSpPr>
          <p:spPr>
            <a:xfrm>
              <a:off x="8896603" y="2790403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9" name="object 2259" descr=""/>
            <p:cNvSpPr/>
            <p:nvPr/>
          </p:nvSpPr>
          <p:spPr>
            <a:xfrm>
              <a:off x="8896603" y="2260563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0" name="object 2260" descr=""/>
            <p:cNvSpPr/>
            <p:nvPr/>
          </p:nvSpPr>
          <p:spPr>
            <a:xfrm>
              <a:off x="8896603" y="190728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1" name="object 2261" descr=""/>
            <p:cNvSpPr/>
            <p:nvPr/>
          </p:nvSpPr>
          <p:spPr>
            <a:xfrm>
              <a:off x="8896603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2" name="object 2262" descr=""/>
            <p:cNvSpPr/>
            <p:nvPr/>
          </p:nvSpPr>
          <p:spPr>
            <a:xfrm>
              <a:off x="8896603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3" name="object 2263" descr=""/>
            <p:cNvSpPr/>
            <p:nvPr/>
          </p:nvSpPr>
          <p:spPr>
            <a:xfrm>
              <a:off x="8909237" y="4557091"/>
              <a:ext cx="11430" cy="1413510"/>
            </a:xfrm>
            <a:custGeom>
              <a:avLst/>
              <a:gdLst/>
              <a:ahLst/>
              <a:cxnLst/>
              <a:rect l="l" t="t" r="r" b="b"/>
              <a:pathLst>
                <a:path w="11429" h="1413510">
                  <a:moveTo>
                    <a:pt x="11429" y="0"/>
                  </a:moveTo>
                  <a:lnTo>
                    <a:pt x="0" y="0"/>
                  </a:lnTo>
                  <a:lnTo>
                    <a:pt x="0" y="1413258"/>
                  </a:lnTo>
                  <a:lnTo>
                    <a:pt x="11429" y="14132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4" name="object 2264" descr=""/>
            <p:cNvSpPr/>
            <p:nvPr/>
          </p:nvSpPr>
          <p:spPr>
            <a:xfrm>
              <a:off x="8909237" y="3850537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5" name="object 2265" descr=""/>
            <p:cNvSpPr/>
            <p:nvPr/>
          </p:nvSpPr>
          <p:spPr>
            <a:xfrm>
              <a:off x="8909237" y="332054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6" name="object 2266" descr=""/>
            <p:cNvSpPr/>
            <p:nvPr/>
          </p:nvSpPr>
          <p:spPr>
            <a:xfrm>
              <a:off x="8909237" y="2613991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7" name="object 2267" descr=""/>
            <p:cNvSpPr/>
            <p:nvPr/>
          </p:nvSpPr>
          <p:spPr>
            <a:xfrm>
              <a:off x="8909237" y="2260563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8" name="object 2268" descr=""/>
            <p:cNvSpPr/>
            <p:nvPr/>
          </p:nvSpPr>
          <p:spPr>
            <a:xfrm>
              <a:off x="8909237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9" name="object 2269" descr=""/>
            <p:cNvSpPr/>
            <p:nvPr/>
          </p:nvSpPr>
          <p:spPr>
            <a:xfrm>
              <a:off x="8909237" y="1730573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0" name="object 2270" descr=""/>
            <p:cNvSpPr/>
            <p:nvPr/>
          </p:nvSpPr>
          <p:spPr>
            <a:xfrm>
              <a:off x="8909237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1" name="object 2271" descr=""/>
            <p:cNvSpPr/>
            <p:nvPr/>
          </p:nvSpPr>
          <p:spPr>
            <a:xfrm>
              <a:off x="8921870" y="4380377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2" name="object 2272" descr=""/>
            <p:cNvSpPr/>
            <p:nvPr/>
          </p:nvSpPr>
          <p:spPr>
            <a:xfrm>
              <a:off x="8921870" y="3320395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3" name="object 2273" descr=""/>
            <p:cNvSpPr/>
            <p:nvPr/>
          </p:nvSpPr>
          <p:spPr>
            <a:xfrm>
              <a:off x="8921870" y="314383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4" name="object 2274" descr=""/>
            <p:cNvSpPr/>
            <p:nvPr/>
          </p:nvSpPr>
          <p:spPr>
            <a:xfrm>
              <a:off x="8921870" y="2790554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5" name="object 2275" descr=""/>
            <p:cNvSpPr/>
            <p:nvPr/>
          </p:nvSpPr>
          <p:spPr>
            <a:xfrm>
              <a:off x="8921870" y="1907286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6" name="object 2276" descr=""/>
            <p:cNvSpPr/>
            <p:nvPr/>
          </p:nvSpPr>
          <p:spPr>
            <a:xfrm>
              <a:off x="8921870" y="1554008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7" name="object 2277" descr=""/>
            <p:cNvSpPr/>
            <p:nvPr/>
          </p:nvSpPr>
          <p:spPr>
            <a:xfrm>
              <a:off x="8921870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8" name="object 2278" descr=""/>
            <p:cNvSpPr/>
            <p:nvPr/>
          </p:nvSpPr>
          <p:spPr>
            <a:xfrm>
              <a:off x="8934503" y="4557091"/>
              <a:ext cx="11430" cy="1413510"/>
            </a:xfrm>
            <a:custGeom>
              <a:avLst/>
              <a:gdLst/>
              <a:ahLst/>
              <a:cxnLst/>
              <a:rect l="l" t="t" r="r" b="b"/>
              <a:pathLst>
                <a:path w="11429" h="1413510">
                  <a:moveTo>
                    <a:pt x="11429" y="0"/>
                  </a:moveTo>
                  <a:lnTo>
                    <a:pt x="0" y="0"/>
                  </a:lnTo>
                  <a:lnTo>
                    <a:pt x="0" y="1413258"/>
                  </a:lnTo>
                  <a:lnTo>
                    <a:pt x="11429" y="14132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9" name="object 2279" descr=""/>
            <p:cNvSpPr/>
            <p:nvPr/>
          </p:nvSpPr>
          <p:spPr>
            <a:xfrm>
              <a:off x="8934503" y="3850537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0" name="object 2280" descr=""/>
            <p:cNvSpPr/>
            <p:nvPr/>
          </p:nvSpPr>
          <p:spPr>
            <a:xfrm>
              <a:off x="8934503" y="3673823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1" name="object 2281" descr=""/>
            <p:cNvSpPr/>
            <p:nvPr/>
          </p:nvSpPr>
          <p:spPr>
            <a:xfrm>
              <a:off x="8934503" y="2790554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2" name="object 2282" descr=""/>
            <p:cNvSpPr/>
            <p:nvPr/>
          </p:nvSpPr>
          <p:spPr>
            <a:xfrm>
              <a:off x="8934503" y="2260563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3" name="object 2283" descr=""/>
            <p:cNvSpPr/>
            <p:nvPr/>
          </p:nvSpPr>
          <p:spPr>
            <a:xfrm>
              <a:off x="8934503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4" name="object 2284" descr=""/>
            <p:cNvSpPr/>
            <p:nvPr/>
          </p:nvSpPr>
          <p:spPr>
            <a:xfrm>
              <a:off x="8934503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5" name="object 2285" descr=""/>
            <p:cNvSpPr/>
            <p:nvPr/>
          </p:nvSpPr>
          <p:spPr>
            <a:xfrm>
              <a:off x="8934503" y="1377295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6" name="object 2286" descr=""/>
            <p:cNvSpPr/>
            <p:nvPr/>
          </p:nvSpPr>
          <p:spPr>
            <a:xfrm>
              <a:off x="8947137" y="4380377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7" name="object 2287" descr=""/>
            <p:cNvSpPr/>
            <p:nvPr/>
          </p:nvSpPr>
          <p:spPr>
            <a:xfrm>
              <a:off x="8947137" y="3497109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8" name="object 2288" descr=""/>
            <p:cNvSpPr/>
            <p:nvPr/>
          </p:nvSpPr>
          <p:spPr>
            <a:xfrm>
              <a:off x="8947137" y="2790554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9" name="object 2289" descr=""/>
            <p:cNvSpPr/>
            <p:nvPr/>
          </p:nvSpPr>
          <p:spPr>
            <a:xfrm>
              <a:off x="8947137" y="2084000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5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0" name="object 2290" descr=""/>
            <p:cNvSpPr/>
            <p:nvPr/>
          </p:nvSpPr>
          <p:spPr>
            <a:xfrm>
              <a:off x="8947137" y="1730573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1" name="object 2291" descr=""/>
            <p:cNvSpPr/>
            <p:nvPr/>
          </p:nvSpPr>
          <p:spPr>
            <a:xfrm>
              <a:off x="8947137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2" name="object 2292" descr=""/>
            <p:cNvSpPr/>
            <p:nvPr/>
          </p:nvSpPr>
          <p:spPr>
            <a:xfrm>
              <a:off x="8959769" y="4557091"/>
              <a:ext cx="11430" cy="1413510"/>
            </a:xfrm>
            <a:custGeom>
              <a:avLst/>
              <a:gdLst/>
              <a:ahLst/>
              <a:cxnLst/>
              <a:rect l="l" t="t" r="r" b="b"/>
              <a:pathLst>
                <a:path w="11429" h="1413510">
                  <a:moveTo>
                    <a:pt x="11429" y="0"/>
                  </a:moveTo>
                  <a:lnTo>
                    <a:pt x="0" y="0"/>
                  </a:lnTo>
                  <a:lnTo>
                    <a:pt x="0" y="1413258"/>
                  </a:lnTo>
                  <a:lnTo>
                    <a:pt x="11429" y="14132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3" name="object 2293" descr=""/>
            <p:cNvSpPr/>
            <p:nvPr/>
          </p:nvSpPr>
          <p:spPr>
            <a:xfrm>
              <a:off x="8959769" y="3850537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4" name="object 2294" descr=""/>
            <p:cNvSpPr/>
            <p:nvPr/>
          </p:nvSpPr>
          <p:spPr>
            <a:xfrm>
              <a:off x="8959769" y="2967268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5" name="object 2295" descr=""/>
            <p:cNvSpPr/>
            <p:nvPr/>
          </p:nvSpPr>
          <p:spPr>
            <a:xfrm>
              <a:off x="8959769" y="2613840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6" name="object 2296" descr=""/>
            <p:cNvSpPr/>
            <p:nvPr/>
          </p:nvSpPr>
          <p:spPr>
            <a:xfrm>
              <a:off x="8959769" y="2083849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7" name="object 2297" descr=""/>
            <p:cNvSpPr/>
            <p:nvPr/>
          </p:nvSpPr>
          <p:spPr>
            <a:xfrm>
              <a:off x="8959769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8" name="object 2298" descr=""/>
            <p:cNvSpPr/>
            <p:nvPr/>
          </p:nvSpPr>
          <p:spPr>
            <a:xfrm>
              <a:off x="8959769" y="1554008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9" name="object 2299" descr=""/>
            <p:cNvSpPr/>
            <p:nvPr/>
          </p:nvSpPr>
          <p:spPr>
            <a:xfrm>
              <a:off x="8959769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0" name="object 2300" descr=""/>
            <p:cNvSpPr/>
            <p:nvPr/>
          </p:nvSpPr>
          <p:spPr>
            <a:xfrm>
              <a:off x="8972403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1" name="object 2301" descr=""/>
            <p:cNvSpPr/>
            <p:nvPr/>
          </p:nvSpPr>
          <p:spPr>
            <a:xfrm>
              <a:off x="8972403" y="4027100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2" name="object 2302" descr=""/>
            <p:cNvSpPr/>
            <p:nvPr/>
          </p:nvSpPr>
          <p:spPr>
            <a:xfrm>
              <a:off x="8972403" y="3673822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3" name="object 2303" descr=""/>
            <p:cNvSpPr/>
            <p:nvPr/>
          </p:nvSpPr>
          <p:spPr>
            <a:xfrm>
              <a:off x="8972403" y="2613841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4" name="object 2304" descr=""/>
            <p:cNvSpPr/>
            <p:nvPr/>
          </p:nvSpPr>
          <p:spPr>
            <a:xfrm>
              <a:off x="8972403" y="2260563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5" name="object 2305" descr=""/>
            <p:cNvSpPr/>
            <p:nvPr/>
          </p:nvSpPr>
          <p:spPr>
            <a:xfrm>
              <a:off x="8972403" y="190728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6" name="object 2306" descr=""/>
            <p:cNvSpPr/>
            <p:nvPr/>
          </p:nvSpPr>
          <p:spPr>
            <a:xfrm>
              <a:off x="8972403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7" name="object 2307" descr=""/>
            <p:cNvSpPr/>
            <p:nvPr/>
          </p:nvSpPr>
          <p:spPr>
            <a:xfrm>
              <a:off x="8972403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8" name="object 2308" descr=""/>
            <p:cNvSpPr/>
            <p:nvPr/>
          </p:nvSpPr>
          <p:spPr>
            <a:xfrm>
              <a:off x="8972403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9" name="object 2309" descr=""/>
            <p:cNvSpPr/>
            <p:nvPr/>
          </p:nvSpPr>
          <p:spPr>
            <a:xfrm>
              <a:off x="8985036" y="4027100"/>
              <a:ext cx="11430" cy="1943735"/>
            </a:xfrm>
            <a:custGeom>
              <a:avLst/>
              <a:gdLst/>
              <a:ahLst/>
              <a:cxnLst/>
              <a:rect l="l" t="t" r="r" b="b"/>
              <a:pathLst>
                <a:path w="11429" h="1943735">
                  <a:moveTo>
                    <a:pt x="11429" y="0"/>
                  </a:moveTo>
                  <a:lnTo>
                    <a:pt x="0" y="0"/>
                  </a:lnTo>
                  <a:lnTo>
                    <a:pt x="0" y="1943249"/>
                  </a:lnTo>
                  <a:lnTo>
                    <a:pt x="11429" y="194324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0" name="object 2310" descr=""/>
            <p:cNvSpPr/>
            <p:nvPr/>
          </p:nvSpPr>
          <p:spPr>
            <a:xfrm>
              <a:off x="8985036" y="3673822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1" name="object 2311" descr=""/>
            <p:cNvSpPr/>
            <p:nvPr/>
          </p:nvSpPr>
          <p:spPr>
            <a:xfrm>
              <a:off x="8985036" y="3143832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2" name="object 2312" descr=""/>
            <p:cNvSpPr/>
            <p:nvPr/>
          </p:nvSpPr>
          <p:spPr>
            <a:xfrm>
              <a:off x="8985036" y="2613840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3" name="object 2313" descr=""/>
            <p:cNvSpPr/>
            <p:nvPr/>
          </p:nvSpPr>
          <p:spPr>
            <a:xfrm>
              <a:off x="8985036" y="2083849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4" name="object 2314" descr=""/>
            <p:cNvSpPr/>
            <p:nvPr/>
          </p:nvSpPr>
          <p:spPr>
            <a:xfrm>
              <a:off x="8985036" y="1730573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5" name="object 2315" descr=""/>
            <p:cNvSpPr/>
            <p:nvPr/>
          </p:nvSpPr>
          <p:spPr>
            <a:xfrm>
              <a:off x="8985036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6" name="object 2316" descr=""/>
            <p:cNvSpPr/>
            <p:nvPr/>
          </p:nvSpPr>
          <p:spPr>
            <a:xfrm>
              <a:off x="8985036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7" name="object 2317" descr=""/>
            <p:cNvSpPr/>
            <p:nvPr/>
          </p:nvSpPr>
          <p:spPr>
            <a:xfrm>
              <a:off x="8997669" y="4027100"/>
              <a:ext cx="11430" cy="1943735"/>
            </a:xfrm>
            <a:custGeom>
              <a:avLst/>
              <a:gdLst/>
              <a:ahLst/>
              <a:cxnLst/>
              <a:rect l="l" t="t" r="r" b="b"/>
              <a:pathLst>
                <a:path w="11429" h="1943735">
                  <a:moveTo>
                    <a:pt x="11429" y="0"/>
                  </a:moveTo>
                  <a:lnTo>
                    <a:pt x="0" y="0"/>
                  </a:lnTo>
                  <a:lnTo>
                    <a:pt x="0" y="1943249"/>
                  </a:lnTo>
                  <a:lnTo>
                    <a:pt x="11429" y="194324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8" name="object 2318" descr=""/>
            <p:cNvSpPr/>
            <p:nvPr/>
          </p:nvSpPr>
          <p:spPr>
            <a:xfrm>
              <a:off x="8997669" y="3497109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9" name="object 2319" descr=""/>
            <p:cNvSpPr/>
            <p:nvPr/>
          </p:nvSpPr>
          <p:spPr>
            <a:xfrm>
              <a:off x="8997669" y="2613840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0" name="object 2320" descr=""/>
            <p:cNvSpPr/>
            <p:nvPr/>
          </p:nvSpPr>
          <p:spPr>
            <a:xfrm>
              <a:off x="8997669" y="2083849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1" name="object 2321" descr=""/>
            <p:cNvSpPr/>
            <p:nvPr/>
          </p:nvSpPr>
          <p:spPr>
            <a:xfrm>
              <a:off x="8997669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2" name="object 2322" descr=""/>
            <p:cNvSpPr/>
            <p:nvPr/>
          </p:nvSpPr>
          <p:spPr>
            <a:xfrm>
              <a:off x="8997669" y="1554008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3" name="object 2323" descr=""/>
            <p:cNvSpPr/>
            <p:nvPr/>
          </p:nvSpPr>
          <p:spPr>
            <a:xfrm>
              <a:off x="8997669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4" name="object 2324" descr=""/>
            <p:cNvSpPr/>
            <p:nvPr/>
          </p:nvSpPr>
          <p:spPr>
            <a:xfrm>
              <a:off x="9010303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5" name="object 2325" descr=""/>
            <p:cNvSpPr/>
            <p:nvPr/>
          </p:nvSpPr>
          <p:spPr>
            <a:xfrm>
              <a:off x="9010303" y="3673823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6" name="object 2326" descr=""/>
            <p:cNvSpPr/>
            <p:nvPr/>
          </p:nvSpPr>
          <p:spPr>
            <a:xfrm>
              <a:off x="9010303" y="3143832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7" name="object 2327" descr=""/>
            <p:cNvSpPr/>
            <p:nvPr/>
          </p:nvSpPr>
          <p:spPr>
            <a:xfrm>
              <a:off x="9010303" y="2613840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8" name="object 2328" descr=""/>
            <p:cNvSpPr/>
            <p:nvPr/>
          </p:nvSpPr>
          <p:spPr>
            <a:xfrm>
              <a:off x="9010303" y="1907285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5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9" name="object 2329" descr=""/>
            <p:cNvSpPr/>
            <p:nvPr/>
          </p:nvSpPr>
          <p:spPr>
            <a:xfrm>
              <a:off x="9010303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0" name="object 2330" descr=""/>
            <p:cNvSpPr/>
            <p:nvPr/>
          </p:nvSpPr>
          <p:spPr>
            <a:xfrm>
              <a:off x="9010303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1" name="object 2331" descr=""/>
            <p:cNvSpPr/>
            <p:nvPr/>
          </p:nvSpPr>
          <p:spPr>
            <a:xfrm>
              <a:off x="9010303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2" name="object 2332" descr=""/>
            <p:cNvSpPr/>
            <p:nvPr/>
          </p:nvSpPr>
          <p:spPr>
            <a:xfrm>
              <a:off x="9022935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3" name="object 2333" descr=""/>
            <p:cNvSpPr/>
            <p:nvPr/>
          </p:nvSpPr>
          <p:spPr>
            <a:xfrm>
              <a:off x="9022935" y="3673823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4" name="object 2334" descr=""/>
            <p:cNvSpPr/>
            <p:nvPr/>
          </p:nvSpPr>
          <p:spPr>
            <a:xfrm>
              <a:off x="9022935" y="349710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5" name="object 2335" descr=""/>
            <p:cNvSpPr/>
            <p:nvPr/>
          </p:nvSpPr>
          <p:spPr>
            <a:xfrm>
              <a:off x="9022935" y="2790554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6" name="object 2336" descr=""/>
            <p:cNvSpPr/>
            <p:nvPr/>
          </p:nvSpPr>
          <p:spPr>
            <a:xfrm>
              <a:off x="9022935" y="2084000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5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7" name="object 2337" descr=""/>
            <p:cNvSpPr/>
            <p:nvPr/>
          </p:nvSpPr>
          <p:spPr>
            <a:xfrm>
              <a:off x="9022935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8" name="object 2338" descr=""/>
            <p:cNvSpPr/>
            <p:nvPr/>
          </p:nvSpPr>
          <p:spPr>
            <a:xfrm>
              <a:off x="9022935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9" name="object 2339" descr=""/>
            <p:cNvSpPr/>
            <p:nvPr/>
          </p:nvSpPr>
          <p:spPr>
            <a:xfrm>
              <a:off x="9022935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0" name="object 2340" descr=""/>
            <p:cNvSpPr/>
            <p:nvPr/>
          </p:nvSpPr>
          <p:spPr>
            <a:xfrm>
              <a:off x="9035568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1" name="object 2341" descr=""/>
            <p:cNvSpPr/>
            <p:nvPr/>
          </p:nvSpPr>
          <p:spPr>
            <a:xfrm>
              <a:off x="9035568" y="3673823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2" name="object 2342" descr=""/>
            <p:cNvSpPr/>
            <p:nvPr/>
          </p:nvSpPr>
          <p:spPr>
            <a:xfrm>
              <a:off x="9035568" y="3143832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3" name="object 2343" descr=""/>
            <p:cNvSpPr/>
            <p:nvPr/>
          </p:nvSpPr>
          <p:spPr>
            <a:xfrm>
              <a:off x="9035568" y="2790554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4" name="object 2344" descr=""/>
            <p:cNvSpPr/>
            <p:nvPr/>
          </p:nvSpPr>
          <p:spPr>
            <a:xfrm>
              <a:off x="9035568" y="2260563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5" name="object 2345" descr=""/>
            <p:cNvSpPr/>
            <p:nvPr/>
          </p:nvSpPr>
          <p:spPr>
            <a:xfrm>
              <a:off x="9035568" y="190728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6" name="object 2346" descr=""/>
            <p:cNvSpPr/>
            <p:nvPr/>
          </p:nvSpPr>
          <p:spPr>
            <a:xfrm>
              <a:off x="9035568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7" name="object 2347" descr=""/>
            <p:cNvSpPr/>
            <p:nvPr/>
          </p:nvSpPr>
          <p:spPr>
            <a:xfrm>
              <a:off x="9035568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8" name="object 2348" descr=""/>
            <p:cNvSpPr/>
            <p:nvPr/>
          </p:nvSpPr>
          <p:spPr>
            <a:xfrm>
              <a:off x="9048352" y="4380377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9" name="object 2349" descr=""/>
            <p:cNvSpPr/>
            <p:nvPr/>
          </p:nvSpPr>
          <p:spPr>
            <a:xfrm>
              <a:off x="9048352" y="4027100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0" name="object 2350" descr=""/>
            <p:cNvSpPr/>
            <p:nvPr/>
          </p:nvSpPr>
          <p:spPr>
            <a:xfrm>
              <a:off x="9048352" y="3673822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1" name="object 2351" descr=""/>
            <p:cNvSpPr/>
            <p:nvPr/>
          </p:nvSpPr>
          <p:spPr>
            <a:xfrm>
              <a:off x="9048352" y="3143832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2" name="object 2352" descr=""/>
            <p:cNvSpPr/>
            <p:nvPr/>
          </p:nvSpPr>
          <p:spPr>
            <a:xfrm>
              <a:off x="9048352" y="2083849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3" name="object 2353" descr=""/>
            <p:cNvSpPr/>
            <p:nvPr/>
          </p:nvSpPr>
          <p:spPr>
            <a:xfrm>
              <a:off x="9048352" y="1730573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4" name="object 2354" descr=""/>
            <p:cNvSpPr/>
            <p:nvPr/>
          </p:nvSpPr>
          <p:spPr>
            <a:xfrm>
              <a:off x="9048352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5" name="object 2355" descr=""/>
            <p:cNvSpPr/>
            <p:nvPr/>
          </p:nvSpPr>
          <p:spPr>
            <a:xfrm>
              <a:off x="9060985" y="4027100"/>
              <a:ext cx="11430" cy="1943735"/>
            </a:xfrm>
            <a:custGeom>
              <a:avLst/>
              <a:gdLst/>
              <a:ahLst/>
              <a:cxnLst/>
              <a:rect l="l" t="t" r="r" b="b"/>
              <a:pathLst>
                <a:path w="11429" h="1943735">
                  <a:moveTo>
                    <a:pt x="11429" y="0"/>
                  </a:moveTo>
                  <a:lnTo>
                    <a:pt x="0" y="0"/>
                  </a:lnTo>
                  <a:lnTo>
                    <a:pt x="0" y="1943249"/>
                  </a:lnTo>
                  <a:lnTo>
                    <a:pt x="11429" y="194324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6" name="object 2356" descr=""/>
            <p:cNvSpPr/>
            <p:nvPr/>
          </p:nvSpPr>
          <p:spPr>
            <a:xfrm>
              <a:off x="9060985" y="3497109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7" name="object 2357" descr=""/>
            <p:cNvSpPr/>
            <p:nvPr/>
          </p:nvSpPr>
          <p:spPr>
            <a:xfrm>
              <a:off x="9060985" y="3143831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8" name="object 2358" descr=""/>
            <p:cNvSpPr/>
            <p:nvPr/>
          </p:nvSpPr>
          <p:spPr>
            <a:xfrm>
              <a:off x="9060985" y="2260563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9" name="object 2359" descr=""/>
            <p:cNvSpPr/>
            <p:nvPr/>
          </p:nvSpPr>
          <p:spPr>
            <a:xfrm>
              <a:off x="9060985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0" name="object 2360" descr=""/>
            <p:cNvSpPr/>
            <p:nvPr/>
          </p:nvSpPr>
          <p:spPr>
            <a:xfrm>
              <a:off x="9060985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1" name="object 2361" descr=""/>
            <p:cNvSpPr/>
            <p:nvPr/>
          </p:nvSpPr>
          <p:spPr>
            <a:xfrm>
              <a:off x="9060985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2" name="object 2362" descr=""/>
            <p:cNvSpPr/>
            <p:nvPr/>
          </p:nvSpPr>
          <p:spPr>
            <a:xfrm>
              <a:off x="9060985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3" name="object 2363" descr=""/>
            <p:cNvSpPr/>
            <p:nvPr/>
          </p:nvSpPr>
          <p:spPr>
            <a:xfrm>
              <a:off x="9073619" y="4557091"/>
              <a:ext cx="11430" cy="1413510"/>
            </a:xfrm>
            <a:custGeom>
              <a:avLst/>
              <a:gdLst/>
              <a:ahLst/>
              <a:cxnLst/>
              <a:rect l="l" t="t" r="r" b="b"/>
              <a:pathLst>
                <a:path w="11429" h="1413510">
                  <a:moveTo>
                    <a:pt x="11429" y="0"/>
                  </a:moveTo>
                  <a:lnTo>
                    <a:pt x="0" y="0"/>
                  </a:lnTo>
                  <a:lnTo>
                    <a:pt x="0" y="1413258"/>
                  </a:lnTo>
                  <a:lnTo>
                    <a:pt x="11429" y="14132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4" name="object 2364" descr=""/>
            <p:cNvSpPr/>
            <p:nvPr/>
          </p:nvSpPr>
          <p:spPr>
            <a:xfrm>
              <a:off x="9073619" y="4203814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5" name="object 2365" descr=""/>
            <p:cNvSpPr/>
            <p:nvPr/>
          </p:nvSpPr>
          <p:spPr>
            <a:xfrm>
              <a:off x="9073619" y="4027100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6" name="object 2366" descr=""/>
            <p:cNvSpPr/>
            <p:nvPr/>
          </p:nvSpPr>
          <p:spPr>
            <a:xfrm>
              <a:off x="9073619" y="2790554"/>
              <a:ext cx="11430" cy="1236980"/>
            </a:xfrm>
            <a:custGeom>
              <a:avLst/>
              <a:gdLst/>
              <a:ahLst/>
              <a:cxnLst/>
              <a:rect l="l" t="t" r="r" b="b"/>
              <a:pathLst>
                <a:path w="11429" h="1236979">
                  <a:moveTo>
                    <a:pt x="11429" y="0"/>
                  </a:moveTo>
                  <a:lnTo>
                    <a:pt x="0" y="0"/>
                  </a:lnTo>
                  <a:lnTo>
                    <a:pt x="0" y="1236545"/>
                  </a:lnTo>
                  <a:lnTo>
                    <a:pt x="11429" y="12365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7" name="object 2367" descr=""/>
            <p:cNvSpPr/>
            <p:nvPr/>
          </p:nvSpPr>
          <p:spPr>
            <a:xfrm>
              <a:off x="9073619" y="2084000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5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8" name="object 2368" descr=""/>
            <p:cNvSpPr/>
            <p:nvPr/>
          </p:nvSpPr>
          <p:spPr>
            <a:xfrm>
              <a:off x="9073619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9" name="object 2369" descr=""/>
            <p:cNvSpPr/>
            <p:nvPr/>
          </p:nvSpPr>
          <p:spPr>
            <a:xfrm>
              <a:off x="9073619" y="1554008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0" name="object 2370" descr=""/>
            <p:cNvSpPr/>
            <p:nvPr/>
          </p:nvSpPr>
          <p:spPr>
            <a:xfrm>
              <a:off x="9073619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1" name="object 2371" descr=""/>
            <p:cNvSpPr/>
            <p:nvPr/>
          </p:nvSpPr>
          <p:spPr>
            <a:xfrm>
              <a:off x="9086251" y="4557091"/>
              <a:ext cx="11430" cy="1413510"/>
            </a:xfrm>
            <a:custGeom>
              <a:avLst/>
              <a:gdLst/>
              <a:ahLst/>
              <a:cxnLst/>
              <a:rect l="l" t="t" r="r" b="b"/>
              <a:pathLst>
                <a:path w="11429" h="1413510">
                  <a:moveTo>
                    <a:pt x="11429" y="0"/>
                  </a:moveTo>
                  <a:lnTo>
                    <a:pt x="0" y="0"/>
                  </a:lnTo>
                  <a:lnTo>
                    <a:pt x="0" y="1413258"/>
                  </a:lnTo>
                  <a:lnTo>
                    <a:pt x="11429" y="14132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2" name="object 2372" descr=""/>
            <p:cNvSpPr/>
            <p:nvPr/>
          </p:nvSpPr>
          <p:spPr>
            <a:xfrm>
              <a:off x="9086251" y="3850537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3" name="object 2373" descr=""/>
            <p:cNvSpPr/>
            <p:nvPr/>
          </p:nvSpPr>
          <p:spPr>
            <a:xfrm>
              <a:off x="9086251" y="332054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4" name="object 2374" descr=""/>
            <p:cNvSpPr/>
            <p:nvPr/>
          </p:nvSpPr>
          <p:spPr>
            <a:xfrm>
              <a:off x="9086251" y="2967268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5" name="object 2375" descr=""/>
            <p:cNvSpPr/>
            <p:nvPr/>
          </p:nvSpPr>
          <p:spPr>
            <a:xfrm>
              <a:off x="9086251" y="2083849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6" name="object 2376" descr=""/>
            <p:cNvSpPr/>
            <p:nvPr/>
          </p:nvSpPr>
          <p:spPr>
            <a:xfrm>
              <a:off x="9086251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7" name="object 2377" descr=""/>
            <p:cNvSpPr/>
            <p:nvPr/>
          </p:nvSpPr>
          <p:spPr>
            <a:xfrm>
              <a:off x="9086251" y="1554008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8" name="object 2378" descr=""/>
            <p:cNvSpPr/>
            <p:nvPr/>
          </p:nvSpPr>
          <p:spPr>
            <a:xfrm>
              <a:off x="9086251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9" name="object 2379" descr=""/>
            <p:cNvSpPr/>
            <p:nvPr/>
          </p:nvSpPr>
          <p:spPr>
            <a:xfrm>
              <a:off x="9098884" y="4557091"/>
              <a:ext cx="11430" cy="1413510"/>
            </a:xfrm>
            <a:custGeom>
              <a:avLst/>
              <a:gdLst/>
              <a:ahLst/>
              <a:cxnLst/>
              <a:rect l="l" t="t" r="r" b="b"/>
              <a:pathLst>
                <a:path w="11429" h="1413510">
                  <a:moveTo>
                    <a:pt x="11429" y="0"/>
                  </a:moveTo>
                  <a:lnTo>
                    <a:pt x="0" y="0"/>
                  </a:lnTo>
                  <a:lnTo>
                    <a:pt x="0" y="1413258"/>
                  </a:lnTo>
                  <a:lnTo>
                    <a:pt x="11429" y="14132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0" name="object 2380" descr=""/>
            <p:cNvSpPr/>
            <p:nvPr/>
          </p:nvSpPr>
          <p:spPr>
            <a:xfrm>
              <a:off x="9098884" y="4027100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1" name="object 2381" descr=""/>
            <p:cNvSpPr/>
            <p:nvPr/>
          </p:nvSpPr>
          <p:spPr>
            <a:xfrm>
              <a:off x="9098884" y="3320545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2" name="object 2382" descr=""/>
            <p:cNvSpPr/>
            <p:nvPr/>
          </p:nvSpPr>
          <p:spPr>
            <a:xfrm>
              <a:off x="9098884" y="2437277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3" name="object 2383" descr=""/>
            <p:cNvSpPr/>
            <p:nvPr/>
          </p:nvSpPr>
          <p:spPr>
            <a:xfrm>
              <a:off x="9098884" y="190728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4" name="object 2384" descr=""/>
            <p:cNvSpPr/>
            <p:nvPr/>
          </p:nvSpPr>
          <p:spPr>
            <a:xfrm>
              <a:off x="9098884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5" name="object 2385" descr=""/>
            <p:cNvSpPr/>
            <p:nvPr/>
          </p:nvSpPr>
          <p:spPr>
            <a:xfrm>
              <a:off x="9098884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6" name="object 2386" descr=""/>
            <p:cNvSpPr/>
            <p:nvPr/>
          </p:nvSpPr>
          <p:spPr>
            <a:xfrm>
              <a:off x="9111518" y="4557091"/>
              <a:ext cx="11430" cy="1413510"/>
            </a:xfrm>
            <a:custGeom>
              <a:avLst/>
              <a:gdLst/>
              <a:ahLst/>
              <a:cxnLst/>
              <a:rect l="l" t="t" r="r" b="b"/>
              <a:pathLst>
                <a:path w="11429" h="1413510">
                  <a:moveTo>
                    <a:pt x="11429" y="0"/>
                  </a:moveTo>
                  <a:lnTo>
                    <a:pt x="0" y="0"/>
                  </a:lnTo>
                  <a:lnTo>
                    <a:pt x="0" y="1413258"/>
                  </a:lnTo>
                  <a:lnTo>
                    <a:pt x="11429" y="141325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7" name="object 2387" descr=""/>
            <p:cNvSpPr/>
            <p:nvPr/>
          </p:nvSpPr>
          <p:spPr>
            <a:xfrm>
              <a:off x="9111518" y="3673823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8" name="object 2388" descr=""/>
            <p:cNvSpPr/>
            <p:nvPr/>
          </p:nvSpPr>
          <p:spPr>
            <a:xfrm>
              <a:off x="9111518" y="2790554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9" name="object 2389" descr=""/>
            <p:cNvSpPr/>
            <p:nvPr/>
          </p:nvSpPr>
          <p:spPr>
            <a:xfrm>
              <a:off x="9111518" y="2437277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0" name="object 2390" descr=""/>
            <p:cNvSpPr/>
            <p:nvPr/>
          </p:nvSpPr>
          <p:spPr>
            <a:xfrm>
              <a:off x="9111518" y="1730722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5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1" name="object 2391" descr=""/>
            <p:cNvSpPr/>
            <p:nvPr/>
          </p:nvSpPr>
          <p:spPr>
            <a:xfrm>
              <a:off x="9111518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2" name="object 2392" descr=""/>
            <p:cNvSpPr/>
            <p:nvPr/>
          </p:nvSpPr>
          <p:spPr>
            <a:xfrm>
              <a:off x="9111518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3" name="object 2393" descr=""/>
            <p:cNvSpPr/>
            <p:nvPr/>
          </p:nvSpPr>
          <p:spPr>
            <a:xfrm>
              <a:off x="9124151" y="4733804"/>
              <a:ext cx="11430" cy="1236980"/>
            </a:xfrm>
            <a:custGeom>
              <a:avLst/>
              <a:gdLst/>
              <a:ahLst/>
              <a:cxnLst/>
              <a:rect l="l" t="t" r="r" b="b"/>
              <a:pathLst>
                <a:path w="11429" h="1236979">
                  <a:moveTo>
                    <a:pt x="11429" y="0"/>
                  </a:moveTo>
                  <a:lnTo>
                    <a:pt x="0" y="0"/>
                  </a:lnTo>
                  <a:lnTo>
                    <a:pt x="0" y="1236545"/>
                  </a:lnTo>
                  <a:lnTo>
                    <a:pt x="11429" y="12365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4" name="object 2394" descr=""/>
            <p:cNvSpPr/>
            <p:nvPr/>
          </p:nvSpPr>
          <p:spPr>
            <a:xfrm>
              <a:off x="9124151" y="4027250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5" name="object 2395" descr=""/>
            <p:cNvSpPr/>
            <p:nvPr/>
          </p:nvSpPr>
          <p:spPr>
            <a:xfrm>
              <a:off x="9124151" y="2967118"/>
              <a:ext cx="11430" cy="1060450"/>
            </a:xfrm>
            <a:custGeom>
              <a:avLst/>
              <a:gdLst/>
              <a:ahLst/>
              <a:cxnLst/>
              <a:rect l="l" t="t" r="r" b="b"/>
              <a:pathLst>
                <a:path w="11429" h="1060450">
                  <a:moveTo>
                    <a:pt x="11429" y="0"/>
                  </a:moveTo>
                  <a:lnTo>
                    <a:pt x="0" y="0"/>
                  </a:lnTo>
                  <a:lnTo>
                    <a:pt x="0" y="1059981"/>
                  </a:lnTo>
                  <a:lnTo>
                    <a:pt x="11429" y="1059981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6" name="object 2396" descr=""/>
            <p:cNvSpPr/>
            <p:nvPr/>
          </p:nvSpPr>
          <p:spPr>
            <a:xfrm>
              <a:off x="9124151" y="2613840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7" name="object 2397" descr=""/>
            <p:cNvSpPr/>
            <p:nvPr/>
          </p:nvSpPr>
          <p:spPr>
            <a:xfrm>
              <a:off x="9124151" y="2260563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8" name="object 2398" descr=""/>
            <p:cNvSpPr/>
            <p:nvPr/>
          </p:nvSpPr>
          <p:spPr>
            <a:xfrm>
              <a:off x="9124151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9" name="object 2399" descr=""/>
            <p:cNvSpPr/>
            <p:nvPr/>
          </p:nvSpPr>
          <p:spPr>
            <a:xfrm>
              <a:off x="9124151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0" name="object 2400" descr=""/>
            <p:cNvSpPr/>
            <p:nvPr/>
          </p:nvSpPr>
          <p:spPr>
            <a:xfrm>
              <a:off x="9124151" y="1554008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1" name="object 2401" descr=""/>
            <p:cNvSpPr/>
            <p:nvPr/>
          </p:nvSpPr>
          <p:spPr>
            <a:xfrm>
              <a:off x="9124151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2" name="object 2402" descr=""/>
            <p:cNvSpPr/>
            <p:nvPr/>
          </p:nvSpPr>
          <p:spPr>
            <a:xfrm>
              <a:off x="9136784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3" name="object 2403" descr=""/>
            <p:cNvSpPr/>
            <p:nvPr/>
          </p:nvSpPr>
          <p:spPr>
            <a:xfrm>
              <a:off x="9136784" y="3850537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4" name="object 2404" descr=""/>
            <p:cNvSpPr/>
            <p:nvPr/>
          </p:nvSpPr>
          <p:spPr>
            <a:xfrm>
              <a:off x="9136784" y="3497259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5" name="object 2405" descr=""/>
            <p:cNvSpPr/>
            <p:nvPr/>
          </p:nvSpPr>
          <p:spPr>
            <a:xfrm>
              <a:off x="9136784" y="2613840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6" name="object 2406" descr=""/>
            <p:cNvSpPr/>
            <p:nvPr/>
          </p:nvSpPr>
          <p:spPr>
            <a:xfrm>
              <a:off x="9136784" y="2260563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7" name="object 2407" descr=""/>
            <p:cNvSpPr/>
            <p:nvPr/>
          </p:nvSpPr>
          <p:spPr>
            <a:xfrm>
              <a:off x="9136784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8" name="object 2408" descr=""/>
            <p:cNvSpPr/>
            <p:nvPr/>
          </p:nvSpPr>
          <p:spPr>
            <a:xfrm>
              <a:off x="9136784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9" name="object 2409" descr=""/>
            <p:cNvSpPr/>
            <p:nvPr/>
          </p:nvSpPr>
          <p:spPr>
            <a:xfrm>
              <a:off x="9136784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0" name="object 2410" descr=""/>
            <p:cNvSpPr/>
            <p:nvPr/>
          </p:nvSpPr>
          <p:spPr>
            <a:xfrm>
              <a:off x="9136784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1" name="object 2411" descr=""/>
            <p:cNvSpPr/>
            <p:nvPr/>
          </p:nvSpPr>
          <p:spPr>
            <a:xfrm>
              <a:off x="9149417" y="3850537"/>
              <a:ext cx="11430" cy="2120265"/>
            </a:xfrm>
            <a:custGeom>
              <a:avLst/>
              <a:gdLst/>
              <a:ahLst/>
              <a:cxnLst/>
              <a:rect l="l" t="t" r="r" b="b"/>
              <a:pathLst>
                <a:path w="11429" h="2120265">
                  <a:moveTo>
                    <a:pt x="11429" y="0"/>
                  </a:moveTo>
                  <a:lnTo>
                    <a:pt x="0" y="0"/>
                  </a:lnTo>
                  <a:lnTo>
                    <a:pt x="0" y="2119812"/>
                  </a:lnTo>
                  <a:lnTo>
                    <a:pt x="11429" y="211981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2" name="object 2412" descr=""/>
            <p:cNvSpPr/>
            <p:nvPr/>
          </p:nvSpPr>
          <p:spPr>
            <a:xfrm>
              <a:off x="9149417" y="3673823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3" name="object 2413" descr=""/>
            <p:cNvSpPr/>
            <p:nvPr/>
          </p:nvSpPr>
          <p:spPr>
            <a:xfrm>
              <a:off x="9149417" y="349710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4" name="object 2414" descr=""/>
            <p:cNvSpPr/>
            <p:nvPr/>
          </p:nvSpPr>
          <p:spPr>
            <a:xfrm>
              <a:off x="9149417" y="2613840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5" name="object 2415" descr=""/>
            <p:cNvSpPr/>
            <p:nvPr/>
          </p:nvSpPr>
          <p:spPr>
            <a:xfrm>
              <a:off x="9149417" y="2083849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6" name="object 2416" descr=""/>
            <p:cNvSpPr/>
            <p:nvPr/>
          </p:nvSpPr>
          <p:spPr>
            <a:xfrm>
              <a:off x="9149417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7" name="object 2417" descr=""/>
            <p:cNvSpPr/>
            <p:nvPr/>
          </p:nvSpPr>
          <p:spPr>
            <a:xfrm>
              <a:off x="9149417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8" name="object 2418" descr=""/>
            <p:cNvSpPr/>
            <p:nvPr/>
          </p:nvSpPr>
          <p:spPr>
            <a:xfrm>
              <a:off x="9149417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9" name="object 2419" descr=""/>
            <p:cNvSpPr/>
            <p:nvPr/>
          </p:nvSpPr>
          <p:spPr>
            <a:xfrm>
              <a:off x="9162050" y="4027100"/>
              <a:ext cx="11430" cy="1943735"/>
            </a:xfrm>
            <a:custGeom>
              <a:avLst/>
              <a:gdLst/>
              <a:ahLst/>
              <a:cxnLst/>
              <a:rect l="l" t="t" r="r" b="b"/>
              <a:pathLst>
                <a:path w="11429" h="1943735">
                  <a:moveTo>
                    <a:pt x="11429" y="0"/>
                  </a:moveTo>
                  <a:lnTo>
                    <a:pt x="0" y="0"/>
                  </a:lnTo>
                  <a:lnTo>
                    <a:pt x="0" y="1943249"/>
                  </a:lnTo>
                  <a:lnTo>
                    <a:pt x="11429" y="194324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0" name="object 2420" descr=""/>
            <p:cNvSpPr/>
            <p:nvPr/>
          </p:nvSpPr>
          <p:spPr>
            <a:xfrm>
              <a:off x="9162050" y="385038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1" name="object 2421" descr=""/>
            <p:cNvSpPr/>
            <p:nvPr/>
          </p:nvSpPr>
          <p:spPr>
            <a:xfrm>
              <a:off x="9162050" y="2967268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2" name="object 2422" descr=""/>
            <p:cNvSpPr/>
            <p:nvPr/>
          </p:nvSpPr>
          <p:spPr>
            <a:xfrm>
              <a:off x="9162050" y="2260563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5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3" name="object 2423" descr=""/>
            <p:cNvSpPr/>
            <p:nvPr/>
          </p:nvSpPr>
          <p:spPr>
            <a:xfrm>
              <a:off x="9162050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4" name="object 2424" descr=""/>
            <p:cNvSpPr/>
            <p:nvPr/>
          </p:nvSpPr>
          <p:spPr>
            <a:xfrm>
              <a:off x="9162050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5" name="object 2425" descr=""/>
            <p:cNvSpPr/>
            <p:nvPr/>
          </p:nvSpPr>
          <p:spPr>
            <a:xfrm>
              <a:off x="9162050" y="1554008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6" name="object 2426" descr=""/>
            <p:cNvSpPr/>
            <p:nvPr/>
          </p:nvSpPr>
          <p:spPr>
            <a:xfrm>
              <a:off x="9162050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7" name="object 2427" descr=""/>
            <p:cNvSpPr/>
            <p:nvPr/>
          </p:nvSpPr>
          <p:spPr>
            <a:xfrm>
              <a:off x="9174684" y="4380377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8" name="object 2428" descr=""/>
            <p:cNvSpPr/>
            <p:nvPr/>
          </p:nvSpPr>
          <p:spPr>
            <a:xfrm>
              <a:off x="9174684" y="4027100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9" name="object 2429" descr=""/>
            <p:cNvSpPr/>
            <p:nvPr/>
          </p:nvSpPr>
          <p:spPr>
            <a:xfrm>
              <a:off x="9174684" y="3320545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0" name="object 2430" descr=""/>
            <p:cNvSpPr/>
            <p:nvPr/>
          </p:nvSpPr>
          <p:spPr>
            <a:xfrm>
              <a:off x="9174684" y="314383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1" name="object 2431" descr=""/>
            <p:cNvSpPr/>
            <p:nvPr/>
          </p:nvSpPr>
          <p:spPr>
            <a:xfrm>
              <a:off x="9174684" y="2613840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2" name="object 2432" descr=""/>
            <p:cNvSpPr/>
            <p:nvPr/>
          </p:nvSpPr>
          <p:spPr>
            <a:xfrm>
              <a:off x="9174684" y="2260563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3" name="object 2433" descr=""/>
            <p:cNvSpPr/>
            <p:nvPr/>
          </p:nvSpPr>
          <p:spPr>
            <a:xfrm>
              <a:off x="9174684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4" name="object 2434" descr=""/>
            <p:cNvSpPr/>
            <p:nvPr/>
          </p:nvSpPr>
          <p:spPr>
            <a:xfrm>
              <a:off x="9174684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5" name="object 2435" descr=""/>
            <p:cNvSpPr/>
            <p:nvPr/>
          </p:nvSpPr>
          <p:spPr>
            <a:xfrm>
              <a:off x="9174684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6" name="object 2436" descr=""/>
            <p:cNvSpPr/>
            <p:nvPr/>
          </p:nvSpPr>
          <p:spPr>
            <a:xfrm>
              <a:off x="9174684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7" name="object 2437" descr=""/>
            <p:cNvSpPr/>
            <p:nvPr/>
          </p:nvSpPr>
          <p:spPr>
            <a:xfrm>
              <a:off x="9174684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8" name="object 2438" descr=""/>
            <p:cNvSpPr/>
            <p:nvPr/>
          </p:nvSpPr>
          <p:spPr>
            <a:xfrm>
              <a:off x="9187466" y="4380377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9" name="object 2439" descr=""/>
            <p:cNvSpPr/>
            <p:nvPr/>
          </p:nvSpPr>
          <p:spPr>
            <a:xfrm>
              <a:off x="9187466" y="4027100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0" name="object 2440" descr=""/>
            <p:cNvSpPr/>
            <p:nvPr/>
          </p:nvSpPr>
          <p:spPr>
            <a:xfrm>
              <a:off x="9187466" y="3497109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1" name="object 2441" descr=""/>
            <p:cNvSpPr/>
            <p:nvPr/>
          </p:nvSpPr>
          <p:spPr>
            <a:xfrm>
              <a:off x="9187466" y="2790554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2" name="object 2442" descr=""/>
            <p:cNvSpPr/>
            <p:nvPr/>
          </p:nvSpPr>
          <p:spPr>
            <a:xfrm>
              <a:off x="9187466" y="2260563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3" name="object 2443" descr=""/>
            <p:cNvSpPr/>
            <p:nvPr/>
          </p:nvSpPr>
          <p:spPr>
            <a:xfrm>
              <a:off x="9187466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4" name="object 2444" descr=""/>
            <p:cNvSpPr/>
            <p:nvPr/>
          </p:nvSpPr>
          <p:spPr>
            <a:xfrm>
              <a:off x="9187466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5" name="object 2445" descr=""/>
            <p:cNvSpPr/>
            <p:nvPr/>
          </p:nvSpPr>
          <p:spPr>
            <a:xfrm>
              <a:off x="9187466" y="1554008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6" name="object 2446" descr=""/>
            <p:cNvSpPr/>
            <p:nvPr/>
          </p:nvSpPr>
          <p:spPr>
            <a:xfrm>
              <a:off x="9187466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7" name="object 2447" descr=""/>
            <p:cNvSpPr/>
            <p:nvPr/>
          </p:nvSpPr>
          <p:spPr>
            <a:xfrm>
              <a:off x="9200100" y="4380377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8" name="object 2448" descr=""/>
            <p:cNvSpPr/>
            <p:nvPr/>
          </p:nvSpPr>
          <p:spPr>
            <a:xfrm>
              <a:off x="9200100" y="3673822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9" name="object 2449" descr=""/>
            <p:cNvSpPr/>
            <p:nvPr/>
          </p:nvSpPr>
          <p:spPr>
            <a:xfrm>
              <a:off x="9200100" y="349710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0" name="object 2450" descr=""/>
            <p:cNvSpPr/>
            <p:nvPr/>
          </p:nvSpPr>
          <p:spPr>
            <a:xfrm>
              <a:off x="9200100" y="2790554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1" name="object 2451" descr=""/>
            <p:cNvSpPr/>
            <p:nvPr/>
          </p:nvSpPr>
          <p:spPr>
            <a:xfrm>
              <a:off x="9200100" y="2437277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2" name="object 2452" descr=""/>
            <p:cNvSpPr/>
            <p:nvPr/>
          </p:nvSpPr>
          <p:spPr>
            <a:xfrm>
              <a:off x="9200100" y="2260563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97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3" name="object 2453" descr=""/>
            <p:cNvSpPr/>
            <p:nvPr/>
          </p:nvSpPr>
          <p:spPr>
            <a:xfrm>
              <a:off x="9200100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4" name="object 2454" descr=""/>
            <p:cNvSpPr/>
            <p:nvPr/>
          </p:nvSpPr>
          <p:spPr>
            <a:xfrm>
              <a:off x="9200100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5" name="object 2455" descr=""/>
            <p:cNvSpPr/>
            <p:nvPr/>
          </p:nvSpPr>
          <p:spPr>
            <a:xfrm>
              <a:off x="9200100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6" name="object 2456" descr=""/>
            <p:cNvSpPr/>
            <p:nvPr/>
          </p:nvSpPr>
          <p:spPr>
            <a:xfrm>
              <a:off x="9200100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7" name="object 2457" descr=""/>
            <p:cNvSpPr/>
            <p:nvPr/>
          </p:nvSpPr>
          <p:spPr>
            <a:xfrm>
              <a:off x="9212733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8" name="object 2458" descr=""/>
            <p:cNvSpPr/>
            <p:nvPr/>
          </p:nvSpPr>
          <p:spPr>
            <a:xfrm>
              <a:off x="9212733" y="3673823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9" name="object 2459" descr=""/>
            <p:cNvSpPr/>
            <p:nvPr/>
          </p:nvSpPr>
          <p:spPr>
            <a:xfrm>
              <a:off x="9212733" y="2967268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0" name="object 2460" descr=""/>
            <p:cNvSpPr/>
            <p:nvPr/>
          </p:nvSpPr>
          <p:spPr>
            <a:xfrm>
              <a:off x="9212733" y="243712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1" name="object 2461" descr=""/>
            <p:cNvSpPr/>
            <p:nvPr/>
          </p:nvSpPr>
          <p:spPr>
            <a:xfrm>
              <a:off x="9212733" y="2260563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2" name="object 2462" descr=""/>
            <p:cNvSpPr/>
            <p:nvPr/>
          </p:nvSpPr>
          <p:spPr>
            <a:xfrm>
              <a:off x="9212733" y="190728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3" name="object 2463" descr=""/>
            <p:cNvSpPr/>
            <p:nvPr/>
          </p:nvSpPr>
          <p:spPr>
            <a:xfrm>
              <a:off x="9212733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4" name="object 2464" descr=""/>
            <p:cNvSpPr/>
            <p:nvPr/>
          </p:nvSpPr>
          <p:spPr>
            <a:xfrm>
              <a:off x="9212733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5" name="object 2465" descr=""/>
            <p:cNvSpPr/>
            <p:nvPr/>
          </p:nvSpPr>
          <p:spPr>
            <a:xfrm>
              <a:off x="9225366" y="4380377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6" name="object 2466" descr=""/>
            <p:cNvSpPr/>
            <p:nvPr/>
          </p:nvSpPr>
          <p:spPr>
            <a:xfrm>
              <a:off x="9225366" y="385038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7" name="object 2467" descr=""/>
            <p:cNvSpPr/>
            <p:nvPr/>
          </p:nvSpPr>
          <p:spPr>
            <a:xfrm>
              <a:off x="9225366" y="332054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8" name="object 2468" descr=""/>
            <p:cNvSpPr/>
            <p:nvPr/>
          </p:nvSpPr>
          <p:spPr>
            <a:xfrm>
              <a:off x="9225366" y="2613991"/>
              <a:ext cx="11430" cy="706755"/>
            </a:xfrm>
            <a:custGeom>
              <a:avLst/>
              <a:gdLst/>
              <a:ahLst/>
              <a:cxnLst/>
              <a:rect l="l" t="t" r="r" b="b"/>
              <a:pathLst>
                <a:path w="11429" h="706754">
                  <a:moveTo>
                    <a:pt x="11429" y="0"/>
                  </a:moveTo>
                  <a:lnTo>
                    <a:pt x="0" y="0"/>
                  </a:lnTo>
                  <a:lnTo>
                    <a:pt x="0" y="706554"/>
                  </a:lnTo>
                  <a:lnTo>
                    <a:pt x="11429" y="70655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9" name="object 2469" descr=""/>
            <p:cNvSpPr/>
            <p:nvPr/>
          </p:nvSpPr>
          <p:spPr>
            <a:xfrm>
              <a:off x="9225366" y="2260563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0" name="object 2470" descr=""/>
            <p:cNvSpPr/>
            <p:nvPr/>
          </p:nvSpPr>
          <p:spPr>
            <a:xfrm>
              <a:off x="9225366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1" name="object 2471" descr=""/>
            <p:cNvSpPr/>
            <p:nvPr/>
          </p:nvSpPr>
          <p:spPr>
            <a:xfrm>
              <a:off x="9225366" y="1730573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2" name="object 2472" descr=""/>
            <p:cNvSpPr/>
            <p:nvPr/>
          </p:nvSpPr>
          <p:spPr>
            <a:xfrm>
              <a:off x="9225366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3" name="object 2473" descr=""/>
            <p:cNvSpPr/>
            <p:nvPr/>
          </p:nvSpPr>
          <p:spPr>
            <a:xfrm>
              <a:off x="9238000" y="3850537"/>
              <a:ext cx="11430" cy="2120265"/>
            </a:xfrm>
            <a:custGeom>
              <a:avLst/>
              <a:gdLst/>
              <a:ahLst/>
              <a:cxnLst/>
              <a:rect l="l" t="t" r="r" b="b"/>
              <a:pathLst>
                <a:path w="11429" h="2120265">
                  <a:moveTo>
                    <a:pt x="11429" y="0"/>
                  </a:moveTo>
                  <a:lnTo>
                    <a:pt x="0" y="0"/>
                  </a:lnTo>
                  <a:lnTo>
                    <a:pt x="0" y="2119812"/>
                  </a:lnTo>
                  <a:lnTo>
                    <a:pt x="11429" y="211981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4" name="object 2474" descr=""/>
            <p:cNvSpPr/>
            <p:nvPr/>
          </p:nvSpPr>
          <p:spPr>
            <a:xfrm>
              <a:off x="9238000" y="3673823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5" name="object 2475" descr=""/>
            <p:cNvSpPr/>
            <p:nvPr/>
          </p:nvSpPr>
          <p:spPr>
            <a:xfrm>
              <a:off x="9238000" y="3143832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6" name="object 2476" descr=""/>
            <p:cNvSpPr/>
            <p:nvPr/>
          </p:nvSpPr>
          <p:spPr>
            <a:xfrm>
              <a:off x="9238000" y="2260563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7" name="object 2477" descr=""/>
            <p:cNvSpPr/>
            <p:nvPr/>
          </p:nvSpPr>
          <p:spPr>
            <a:xfrm>
              <a:off x="9238000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8" name="object 2478" descr=""/>
            <p:cNvSpPr/>
            <p:nvPr/>
          </p:nvSpPr>
          <p:spPr>
            <a:xfrm>
              <a:off x="9238000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9" name="object 2479" descr=""/>
            <p:cNvSpPr/>
            <p:nvPr/>
          </p:nvSpPr>
          <p:spPr>
            <a:xfrm>
              <a:off x="9238000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0" name="object 2480" descr=""/>
            <p:cNvSpPr/>
            <p:nvPr/>
          </p:nvSpPr>
          <p:spPr>
            <a:xfrm>
              <a:off x="9238000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1" name="object 2481" descr=""/>
            <p:cNvSpPr/>
            <p:nvPr/>
          </p:nvSpPr>
          <p:spPr>
            <a:xfrm>
              <a:off x="9250632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2" name="object 2482" descr=""/>
            <p:cNvSpPr/>
            <p:nvPr/>
          </p:nvSpPr>
          <p:spPr>
            <a:xfrm>
              <a:off x="9250632" y="3850537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3" name="object 2483" descr=""/>
            <p:cNvSpPr/>
            <p:nvPr/>
          </p:nvSpPr>
          <p:spPr>
            <a:xfrm>
              <a:off x="9250632" y="3320546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4" name="object 2484" descr=""/>
            <p:cNvSpPr/>
            <p:nvPr/>
          </p:nvSpPr>
          <p:spPr>
            <a:xfrm>
              <a:off x="9250632" y="2437277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5" name="object 2485" descr=""/>
            <p:cNvSpPr/>
            <p:nvPr/>
          </p:nvSpPr>
          <p:spPr>
            <a:xfrm>
              <a:off x="9250632" y="2260563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08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6" name="object 2486" descr=""/>
            <p:cNvSpPr/>
            <p:nvPr/>
          </p:nvSpPr>
          <p:spPr>
            <a:xfrm>
              <a:off x="9250632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7" name="object 2487" descr=""/>
            <p:cNvSpPr/>
            <p:nvPr/>
          </p:nvSpPr>
          <p:spPr>
            <a:xfrm>
              <a:off x="9250632" y="1730573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A46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8" name="object 2488" descr=""/>
            <p:cNvSpPr/>
            <p:nvPr/>
          </p:nvSpPr>
          <p:spPr>
            <a:xfrm>
              <a:off x="9250632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9" name="object 2489" descr=""/>
            <p:cNvSpPr/>
            <p:nvPr/>
          </p:nvSpPr>
          <p:spPr>
            <a:xfrm>
              <a:off x="9250632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0" name="object 2490" descr=""/>
            <p:cNvSpPr/>
            <p:nvPr/>
          </p:nvSpPr>
          <p:spPr>
            <a:xfrm>
              <a:off x="9263265" y="4380377"/>
              <a:ext cx="11430" cy="1590040"/>
            </a:xfrm>
            <a:custGeom>
              <a:avLst/>
              <a:gdLst/>
              <a:ahLst/>
              <a:cxnLst/>
              <a:rect l="l" t="t" r="r" b="b"/>
              <a:pathLst>
                <a:path w="11429" h="1590039">
                  <a:moveTo>
                    <a:pt x="11429" y="0"/>
                  </a:moveTo>
                  <a:lnTo>
                    <a:pt x="0" y="0"/>
                  </a:lnTo>
                  <a:lnTo>
                    <a:pt x="0" y="1589972"/>
                  </a:lnTo>
                  <a:lnTo>
                    <a:pt x="11429" y="158997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1" name="object 2491" descr=""/>
            <p:cNvSpPr/>
            <p:nvPr/>
          </p:nvSpPr>
          <p:spPr>
            <a:xfrm>
              <a:off x="9263265" y="4027100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5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2" name="object 2492" descr=""/>
            <p:cNvSpPr/>
            <p:nvPr/>
          </p:nvSpPr>
          <p:spPr>
            <a:xfrm>
              <a:off x="9263265" y="2790554"/>
              <a:ext cx="11430" cy="1236980"/>
            </a:xfrm>
            <a:custGeom>
              <a:avLst/>
              <a:gdLst/>
              <a:ahLst/>
              <a:cxnLst/>
              <a:rect l="l" t="t" r="r" b="b"/>
              <a:pathLst>
                <a:path w="11429" h="1236979">
                  <a:moveTo>
                    <a:pt x="11429" y="0"/>
                  </a:moveTo>
                  <a:lnTo>
                    <a:pt x="0" y="0"/>
                  </a:lnTo>
                  <a:lnTo>
                    <a:pt x="0" y="1236545"/>
                  </a:lnTo>
                  <a:lnTo>
                    <a:pt x="11429" y="123654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3" name="object 2493" descr=""/>
            <p:cNvSpPr/>
            <p:nvPr/>
          </p:nvSpPr>
          <p:spPr>
            <a:xfrm>
              <a:off x="9263265" y="2260563"/>
              <a:ext cx="11430" cy="530225"/>
            </a:xfrm>
            <a:custGeom>
              <a:avLst/>
              <a:gdLst/>
              <a:ahLst/>
              <a:cxnLst/>
              <a:rect l="l" t="t" r="r" b="b"/>
              <a:pathLst>
                <a:path w="11429" h="530225">
                  <a:moveTo>
                    <a:pt x="11429" y="0"/>
                  </a:moveTo>
                  <a:lnTo>
                    <a:pt x="0" y="0"/>
                  </a:lnTo>
                  <a:lnTo>
                    <a:pt x="0" y="529990"/>
                  </a:lnTo>
                  <a:lnTo>
                    <a:pt x="11429" y="52999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4" name="object 2494" descr=""/>
            <p:cNvSpPr/>
            <p:nvPr/>
          </p:nvSpPr>
          <p:spPr>
            <a:xfrm>
              <a:off x="9263265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5" name="object 2495" descr=""/>
            <p:cNvSpPr/>
            <p:nvPr/>
          </p:nvSpPr>
          <p:spPr>
            <a:xfrm>
              <a:off x="9263265" y="1730573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6" name="object 2496" descr=""/>
            <p:cNvSpPr/>
            <p:nvPr/>
          </p:nvSpPr>
          <p:spPr>
            <a:xfrm>
              <a:off x="9263265" y="155385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7" name="object 2497" descr=""/>
            <p:cNvSpPr/>
            <p:nvPr/>
          </p:nvSpPr>
          <p:spPr>
            <a:xfrm>
              <a:off x="9263265" y="1377145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5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8" name="object 2498" descr=""/>
            <p:cNvSpPr/>
            <p:nvPr/>
          </p:nvSpPr>
          <p:spPr>
            <a:xfrm>
              <a:off x="9275899" y="4203814"/>
              <a:ext cx="11430" cy="1766570"/>
            </a:xfrm>
            <a:custGeom>
              <a:avLst/>
              <a:gdLst/>
              <a:ahLst/>
              <a:cxnLst/>
              <a:rect l="l" t="t" r="r" b="b"/>
              <a:pathLst>
                <a:path w="11429" h="1766570">
                  <a:moveTo>
                    <a:pt x="11429" y="0"/>
                  </a:moveTo>
                  <a:lnTo>
                    <a:pt x="0" y="0"/>
                  </a:lnTo>
                  <a:lnTo>
                    <a:pt x="0" y="1766535"/>
                  </a:lnTo>
                  <a:lnTo>
                    <a:pt x="11429" y="1766535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EE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9" name="object 2499" descr=""/>
            <p:cNvSpPr/>
            <p:nvPr/>
          </p:nvSpPr>
          <p:spPr>
            <a:xfrm>
              <a:off x="9275899" y="4027100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7D1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0" name="object 2500" descr=""/>
            <p:cNvSpPr/>
            <p:nvPr/>
          </p:nvSpPr>
          <p:spPr>
            <a:xfrm>
              <a:off x="9275899" y="3143832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FBA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1" name="object 2501" descr=""/>
            <p:cNvSpPr/>
            <p:nvPr/>
          </p:nvSpPr>
          <p:spPr>
            <a:xfrm>
              <a:off x="9275899" y="2260563"/>
              <a:ext cx="11430" cy="883285"/>
            </a:xfrm>
            <a:custGeom>
              <a:avLst/>
              <a:gdLst/>
              <a:ahLst/>
              <a:cxnLst/>
              <a:rect l="l" t="t" r="r" b="b"/>
              <a:pathLst>
                <a:path w="11429" h="883285">
                  <a:moveTo>
                    <a:pt x="11429" y="0"/>
                  </a:moveTo>
                  <a:lnTo>
                    <a:pt x="0" y="0"/>
                  </a:lnTo>
                  <a:lnTo>
                    <a:pt x="0" y="883268"/>
                  </a:lnTo>
                  <a:lnTo>
                    <a:pt x="11429" y="883268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E8A2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2" name="object 2502" descr=""/>
            <p:cNvSpPr/>
            <p:nvPr/>
          </p:nvSpPr>
          <p:spPr>
            <a:xfrm>
              <a:off x="9275899" y="2083849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D15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3" name="object 2503" descr=""/>
            <p:cNvSpPr/>
            <p:nvPr/>
          </p:nvSpPr>
          <p:spPr>
            <a:xfrm>
              <a:off x="9275899" y="1907136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C22E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4" name="object 2504" descr=""/>
            <p:cNvSpPr/>
            <p:nvPr/>
          </p:nvSpPr>
          <p:spPr>
            <a:xfrm>
              <a:off x="9275899" y="1730572"/>
              <a:ext cx="11430" cy="177165"/>
            </a:xfrm>
            <a:custGeom>
              <a:avLst/>
              <a:gdLst/>
              <a:ahLst/>
              <a:cxnLst/>
              <a:rect l="l" t="t" r="r" b="b"/>
              <a:pathLst>
                <a:path w="11429" h="177164">
                  <a:moveTo>
                    <a:pt x="11429" y="0"/>
                  </a:moveTo>
                  <a:lnTo>
                    <a:pt x="0" y="0"/>
                  </a:lnTo>
                  <a:lnTo>
                    <a:pt x="0" y="176713"/>
                  </a:lnTo>
                  <a:lnTo>
                    <a:pt x="11429" y="176713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B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5" name="object 2505" descr=""/>
            <p:cNvSpPr/>
            <p:nvPr/>
          </p:nvSpPr>
          <p:spPr>
            <a:xfrm>
              <a:off x="9275899" y="1377295"/>
              <a:ext cx="11430" cy="353695"/>
            </a:xfrm>
            <a:custGeom>
              <a:avLst/>
              <a:gdLst/>
              <a:ahLst/>
              <a:cxnLst/>
              <a:rect l="l" t="t" r="r" b="b"/>
              <a:pathLst>
                <a:path w="11429" h="353694">
                  <a:moveTo>
                    <a:pt x="11429" y="0"/>
                  </a:moveTo>
                  <a:lnTo>
                    <a:pt x="0" y="0"/>
                  </a:lnTo>
                  <a:lnTo>
                    <a:pt x="0" y="353277"/>
                  </a:lnTo>
                  <a:lnTo>
                    <a:pt x="11429" y="353277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B3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6" name="object 2506" descr=""/>
            <p:cNvSpPr/>
            <p:nvPr/>
          </p:nvSpPr>
          <p:spPr>
            <a:xfrm>
              <a:off x="6973660" y="1377295"/>
              <a:ext cx="38100" cy="4593590"/>
            </a:xfrm>
            <a:custGeom>
              <a:avLst/>
              <a:gdLst/>
              <a:ahLst/>
              <a:cxnLst/>
              <a:rect l="l" t="t" r="r" b="b"/>
              <a:pathLst>
                <a:path w="38100" h="4593590">
                  <a:moveTo>
                    <a:pt x="37899" y="0"/>
                  </a:moveTo>
                  <a:lnTo>
                    <a:pt x="0" y="0"/>
                  </a:lnTo>
                  <a:lnTo>
                    <a:pt x="0" y="4593054"/>
                  </a:lnTo>
                  <a:lnTo>
                    <a:pt x="37899" y="4593054"/>
                  </a:lnTo>
                  <a:lnTo>
                    <a:pt x="378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7" name="object 2507" descr=""/>
            <p:cNvSpPr/>
            <p:nvPr/>
          </p:nvSpPr>
          <p:spPr>
            <a:xfrm>
              <a:off x="6809881" y="1377297"/>
              <a:ext cx="2477770" cy="4593590"/>
            </a:xfrm>
            <a:custGeom>
              <a:avLst/>
              <a:gdLst/>
              <a:ahLst/>
              <a:cxnLst/>
              <a:rect l="l" t="t" r="r" b="b"/>
              <a:pathLst>
                <a:path w="2477770" h="4593590">
                  <a:moveTo>
                    <a:pt x="0" y="4593053"/>
                  </a:moveTo>
                  <a:lnTo>
                    <a:pt x="2477449" y="4593053"/>
                  </a:lnTo>
                </a:path>
                <a:path w="2477770" h="4593590">
                  <a:moveTo>
                    <a:pt x="5714" y="4593053"/>
                  </a:moveTo>
                  <a:lnTo>
                    <a:pt x="5714" y="0"/>
                  </a:lnTo>
                </a:path>
              </a:pathLst>
            </a:custGeom>
            <a:ln w="16092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08" name="object 2508" descr=""/>
          <p:cNvSpPr/>
          <p:nvPr/>
        </p:nvSpPr>
        <p:spPr>
          <a:xfrm>
            <a:off x="3688593" y="5970350"/>
            <a:ext cx="2301875" cy="41275"/>
          </a:xfrm>
          <a:custGeom>
            <a:avLst/>
            <a:gdLst/>
            <a:ahLst/>
            <a:cxnLst/>
            <a:rect l="l" t="t" r="r" b="b"/>
            <a:pathLst>
              <a:path w="2301875" h="41275">
                <a:moveTo>
                  <a:pt x="0" y="41208"/>
                </a:moveTo>
                <a:lnTo>
                  <a:pt x="0" y="0"/>
                </a:lnTo>
              </a:path>
              <a:path w="2301875" h="41275">
                <a:moveTo>
                  <a:pt x="177014" y="41208"/>
                </a:moveTo>
                <a:lnTo>
                  <a:pt x="177014" y="0"/>
                </a:lnTo>
              </a:path>
              <a:path w="2301875" h="41275">
                <a:moveTo>
                  <a:pt x="531193" y="41208"/>
                </a:moveTo>
                <a:lnTo>
                  <a:pt x="531193" y="0"/>
                </a:lnTo>
              </a:path>
              <a:path w="2301875" h="41275">
                <a:moveTo>
                  <a:pt x="885222" y="41208"/>
                </a:moveTo>
                <a:lnTo>
                  <a:pt x="885222" y="0"/>
                </a:lnTo>
              </a:path>
              <a:path w="2301875" h="41275">
                <a:moveTo>
                  <a:pt x="1239251" y="41208"/>
                </a:moveTo>
                <a:lnTo>
                  <a:pt x="1239251" y="0"/>
                </a:lnTo>
              </a:path>
              <a:path w="2301875" h="41275">
                <a:moveTo>
                  <a:pt x="1593430" y="41208"/>
                </a:moveTo>
                <a:lnTo>
                  <a:pt x="1593430" y="0"/>
                </a:lnTo>
              </a:path>
              <a:path w="2301875" h="41275">
                <a:moveTo>
                  <a:pt x="1947458" y="41208"/>
                </a:moveTo>
                <a:lnTo>
                  <a:pt x="1947458" y="0"/>
                </a:lnTo>
              </a:path>
              <a:path w="2301875" h="41275">
                <a:moveTo>
                  <a:pt x="2301638" y="41208"/>
                </a:moveTo>
                <a:lnTo>
                  <a:pt x="2301638" y="0"/>
                </a:lnTo>
              </a:path>
            </a:pathLst>
          </a:custGeom>
          <a:ln w="16092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09" name="object 2509" descr=""/>
          <p:cNvSpPr txBox="1"/>
          <p:nvPr/>
        </p:nvSpPr>
        <p:spPr>
          <a:xfrm>
            <a:off x="3504744" y="5993594"/>
            <a:ext cx="411480" cy="1879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>
                <a:solidFill>
                  <a:srgbClr val="4D4D4D"/>
                </a:solidFill>
                <a:latin typeface="Arial"/>
                <a:cs typeface="Arial"/>
              </a:rPr>
              <a:t>−14</a:t>
            </a:r>
            <a:r>
              <a:rPr dirty="0" sz="1050" spc="33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050" spc="-50">
                <a:solidFill>
                  <a:srgbClr val="4D4D4D"/>
                </a:solidFill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10" name="object 2510" descr=""/>
          <p:cNvSpPr/>
          <p:nvPr/>
        </p:nvSpPr>
        <p:spPr>
          <a:xfrm>
            <a:off x="6815597" y="5970350"/>
            <a:ext cx="2301875" cy="41275"/>
          </a:xfrm>
          <a:custGeom>
            <a:avLst/>
            <a:gdLst/>
            <a:ahLst/>
            <a:cxnLst/>
            <a:rect l="l" t="t" r="r" b="b"/>
            <a:pathLst>
              <a:path w="2301875" h="41275">
                <a:moveTo>
                  <a:pt x="0" y="41208"/>
                </a:moveTo>
                <a:lnTo>
                  <a:pt x="0" y="0"/>
                </a:lnTo>
              </a:path>
              <a:path w="2301875" h="41275">
                <a:moveTo>
                  <a:pt x="177164" y="41208"/>
                </a:moveTo>
                <a:lnTo>
                  <a:pt x="177164" y="0"/>
                </a:lnTo>
              </a:path>
              <a:path w="2301875" h="41275">
                <a:moveTo>
                  <a:pt x="531193" y="41208"/>
                </a:moveTo>
                <a:lnTo>
                  <a:pt x="531193" y="0"/>
                </a:lnTo>
              </a:path>
              <a:path w="2301875" h="41275">
                <a:moveTo>
                  <a:pt x="885222" y="41208"/>
                </a:moveTo>
                <a:lnTo>
                  <a:pt x="885222" y="0"/>
                </a:lnTo>
              </a:path>
              <a:path w="2301875" h="41275">
                <a:moveTo>
                  <a:pt x="1239401" y="41208"/>
                </a:moveTo>
                <a:lnTo>
                  <a:pt x="1239401" y="0"/>
                </a:lnTo>
              </a:path>
              <a:path w="2301875" h="41275">
                <a:moveTo>
                  <a:pt x="1593430" y="41208"/>
                </a:moveTo>
                <a:lnTo>
                  <a:pt x="1593430" y="0"/>
                </a:lnTo>
              </a:path>
              <a:path w="2301875" h="41275">
                <a:moveTo>
                  <a:pt x="1947458" y="41208"/>
                </a:moveTo>
                <a:lnTo>
                  <a:pt x="1947458" y="0"/>
                </a:lnTo>
              </a:path>
              <a:path w="2301875" h="41275">
                <a:moveTo>
                  <a:pt x="2301638" y="41208"/>
                </a:moveTo>
                <a:lnTo>
                  <a:pt x="2301638" y="0"/>
                </a:lnTo>
              </a:path>
            </a:pathLst>
          </a:custGeom>
          <a:ln w="16092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11" name="object 2511" descr=""/>
          <p:cNvSpPr txBox="1"/>
          <p:nvPr/>
        </p:nvSpPr>
        <p:spPr>
          <a:xfrm>
            <a:off x="7612922" y="5993594"/>
            <a:ext cx="1630045" cy="1879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366395" algn="l"/>
                <a:tab pos="682625" algn="l"/>
                <a:tab pos="1036955" algn="l"/>
                <a:tab pos="1391285" algn="l"/>
              </a:tabLst>
            </a:pPr>
            <a:r>
              <a:rPr dirty="0" sz="1050" spc="-25">
                <a:solidFill>
                  <a:srgbClr val="4D4D4D"/>
                </a:solidFill>
                <a:latin typeface="Arial"/>
                <a:cs typeface="Arial"/>
              </a:rPr>
              <a:t>56</a:t>
            </a:r>
            <a:r>
              <a:rPr dirty="0" sz="105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dirty="0" sz="1050" spc="-25">
                <a:solidFill>
                  <a:srgbClr val="4D4D4D"/>
                </a:solidFill>
                <a:latin typeface="Arial"/>
                <a:cs typeface="Arial"/>
              </a:rPr>
              <a:t>84</a:t>
            </a:r>
            <a:r>
              <a:rPr dirty="0" sz="105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dirty="0" sz="1050" spc="-25">
                <a:solidFill>
                  <a:srgbClr val="4D4D4D"/>
                </a:solidFill>
                <a:latin typeface="Arial"/>
                <a:cs typeface="Arial"/>
              </a:rPr>
              <a:t>112</a:t>
            </a:r>
            <a:r>
              <a:rPr dirty="0" sz="105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dirty="0" sz="1050" spc="-25">
                <a:solidFill>
                  <a:srgbClr val="4D4D4D"/>
                </a:solidFill>
                <a:latin typeface="Arial"/>
                <a:cs typeface="Arial"/>
              </a:rPr>
              <a:t>140</a:t>
            </a:r>
            <a:r>
              <a:rPr dirty="0" sz="105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dirty="0" sz="1050" spc="-25">
                <a:solidFill>
                  <a:srgbClr val="4D4D4D"/>
                </a:solidFill>
                <a:latin typeface="Arial"/>
                <a:cs typeface="Arial"/>
              </a:rPr>
              <a:t>168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12" name="object 2512" descr=""/>
          <p:cNvSpPr txBox="1"/>
          <p:nvPr/>
        </p:nvSpPr>
        <p:spPr>
          <a:xfrm>
            <a:off x="3400521" y="5870872"/>
            <a:ext cx="221615" cy="1879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25">
                <a:solidFill>
                  <a:srgbClr val="4D4D4D"/>
                </a:solidFill>
                <a:latin typeface="Arial"/>
                <a:cs typeface="Arial"/>
              </a:rPr>
              <a:t>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13" name="object 2513" descr=""/>
          <p:cNvSpPr txBox="1"/>
          <p:nvPr/>
        </p:nvSpPr>
        <p:spPr>
          <a:xfrm>
            <a:off x="3325173" y="4722609"/>
            <a:ext cx="296545" cy="1879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25">
                <a:solidFill>
                  <a:srgbClr val="4D4D4D"/>
                </a:solidFill>
                <a:latin typeface="Arial"/>
                <a:cs typeface="Arial"/>
              </a:rPr>
              <a:t>25%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14" name="object 2514" descr=""/>
          <p:cNvSpPr txBox="1"/>
          <p:nvPr/>
        </p:nvSpPr>
        <p:spPr>
          <a:xfrm>
            <a:off x="3325173" y="3574345"/>
            <a:ext cx="296545" cy="1879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25">
                <a:solidFill>
                  <a:srgbClr val="4D4D4D"/>
                </a:solidFill>
                <a:latin typeface="Arial"/>
                <a:cs typeface="Arial"/>
              </a:rPr>
              <a:t>50%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15" name="object 2515" descr=""/>
          <p:cNvSpPr txBox="1"/>
          <p:nvPr/>
        </p:nvSpPr>
        <p:spPr>
          <a:xfrm>
            <a:off x="3325173" y="2426082"/>
            <a:ext cx="296545" cy="1879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25">
                <a:solidFill>
                  <a:srgbClr val="4D4D4D"/>
                </a:solidFill>
                <a:latin typeface="Arial"/>
                <a:cs typeface="Arial"/>
              </a:rPr>
              <a:t>75%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16" name="object 2516" descr=""/>
          <p:cNvSpPr txBox="1"/>
          <p:nvPr/>
        </p:nvSpPr>
        <p:spPr>
          <a:xfrm>
            <a:off x="3249976" y="1277819"/>
            <a:ext cx="372110" cy="1879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20">
                <a:solidFill>
                  <a:srgbClr val="4D4D4D"/>
                </a:solidFill>
                <a:latin typeface="Arial"/>
                <a:cs typeface="Arial"/>
              </a:rPr>
              <a:t>100%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517" name="object 2517" descr=""/>
          <p:cNvGrpSpPr/>
          <p:nvPr/>
        </p:nvGrpSpPr>
        <p:grpSpPr>
          <a:xfrm>
            <a:off x="3641670" y="976594"/>
            <a:ext cx="1753870" cy="5001895"/>
            <a:chOff x="3641670" y="976594"/>
            <a:chExt cx="1753870" cy="5001895"/>
          </a:xfrm>
        </p:grpSpPr>
        <p:sp>
          <p:nvSpPr>
            <p:cNvPr id="2518" name="object 2518" descr=""/>
            <p:cNvSpPr/>
            <p:nvPr/>
          </p:nvSpPr>
          <p:spPr>
            <a:xfrm>
              <a:off x="3641661" y="1369262"/>
              <a:ext cx="41275" cy="4609465"/>
            </a:xfrm>
            <a:custGeom>
              <a:avLst/>
              <a:gdLst/>
              <a:ahLst/>
              <a:cxnLst/>
              <a:rect l="l" t="t" r="r" b="b"/>
              <a:pathLst>
                <a:path w="41275" h="4609465">
                  <a:moveTo>
                    <a:pt x="41211" y="4593044"/>
                  </a:moveTo>
                  <a:lnTo>
                    <a:pt x="0" y="4593044"/>
                  </a:lnTo>
                  <a:lnTo>
                    <a:pt x="0" y="4609135"/>
                  </a:lnTo>
                  <a:lnTo>
                    <a:pt x="41211" y="4609135"/>
                  </a:lnTo>
                  <a:lnTo>
                    <a:pt x="41211" y="4593044"/>
                  </a:lnTo>
                  <a:close/>
                </a:path>
                <a:path w="41275" h="4609465">
                  <a:moveTo>
                    <a:pt x="41211" y="3444786"/>
                  </a:moveTo>
                  <a:lnTo>
                    <a:pt x="0" y="3444786"/>
                  </a:lnTo>
                  <a:lnTo>
                    <a:pt x="0" y="3460877"/>
                  </a:lnTo>
                  <a:lnTo>
                    <a:pt x="41211" y="3460877"/>
                  </a:lnTo>
                  <a:lnTo>
                    <a:pt x="41211" y="3444786"/>
                  </a:lnTo>
                  <a:close/>
                </a:path>
                <a:path w="41275" h="4609465">
                  <a:moveTo>
                    <a:pt x="41211" y="2296515"/>
                  </a:moveTo>
                  <a:lnTo>
                    <a:pt x="0" y="2296515"/>
                  </a:lnTo>
                  <a:lnTo>
                    <a:pt x="0" y="2312619"/>
                  </a:lnTo>
                  <a:lnTo>
                    <a:pt x="41211" y="2312619"/>
                  </a:lnTo>
                  <a:lnTo>
                    <a:pt x="41211" y="2296515"/>
                  </a:lnTo>
                  <a:close/>
                </a:path>
                <a:path w="41275" h="4609465">
                  <a:moveTo>
                    <a:pt x="41211" y="1148257"/>
                  </a:moveTo>
                  <a:lnTo>
                    <a:pt x="0" y="1148257"/>
                  </a:lnTo>
                  <a:lnTo>
                    <a:pt x="0" y="1164348"/>
                  </a:lnTo>
                  <a:lnTo>
                    <a:pt x="41211" y="1164348"/>
                  </a:lnTo>
                  <a:lnTo>
                    <a:pt x="41211" y="1148257"/>
                  </a:lnTo>
                  <a:close/>
                </a:path>
                <a:path w="41275" h="4609465">
                  <a:moveTo>
                    <a:pt x="41211" y="0"/>
                  </a:moveTo>
                  <a:lnTo>
                    <a:pt x="0" y="0"/>
                  </a:lnTo>
                  <a:lnTo>
                    <a:pt x="0" y="16090"/>
                  </a:lnTo>
                  <a:lnTo>
                    <a:pt x="41211" y="16090"/>
                  </a:lnTo>
                  <a:lnTo>
                    <a:pt x="4121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19" name="object 251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80692" y="976594"/>
              <a:ext cx="914400" cy="393700"/>
            </a:xfrm>
            <a:prstGeom prst="rect">
              <a:avLst/>
            </a:prstGeom>
          </p:spPr>
        </p:pic>
      </p:grpSp>
      <p:sp>
        <p:nvSpPr>
          <p:cNvPr id="2520" name="object 2520" descr=""/>
          <p:cNvSpPr txBox="1"/>
          <p:nvPr/>
        </p:nvSpPr>
        <p:spPr>
          <a:xfrm>
            <a:off x="4131739" y="5993594"/>
            <a:ext cx="3303270" cy="3841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1250"/>
              </a:lnSpc>
              <a:spcBef>
                <a:spcPts val="114"/>
              </a:spcBef>
              <a:tabLst>
                <a:tab pos="366395" algn="l"/>
                <a:tab pos="720725" algn="l"/>
                <a:tab pos="1036955" algn="l"/>
                <a:tab pos="1391285" algn="l"/>
                <a:tab pos="1744980" algn="l"/>
                <a:tab pos="2512060" algn="l"/>
                <a:tab pos="3139440" algn="l"/>
              </a:tabLst>
            </a:pPr>
            <a:r>
              <a:rPr dirty="0" sz="1050" spc="-25">
                <a:solidFill>
                  <a:srgbClr val="4D4D4D"/>
                </a:solidFill>
                <a:latin typeface="Arial"/>
                <a:cs typeface="Arial"/>
              </a:rPr>
              <a:t>28</a:t>
            </a:r>
            <a:r>
              <a:rPr dirty="0" sz="105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dirty="0" sz="1050" spc="-25">
                <a:solidFill>
                  <a:srgbClr val="4D4D4D"/>
                </a:solidFill>
                <a:latin typeface="Arial"/>
                <a:cs typeface="Arial"/>
              </a:rPr>
              <a:t>56</a:t>
            </a:r>
            <a:r>
              <a:rPr dirty="0" sz="105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dirty="0" sz="1050" spc="-25">
                <a:solidFill>
                  <a:srgbClr val="4D4D4D"/>
                </a:solidFill>
                <a:latin typeface="Arial"/>
                <a:cs typeface="Arial"/>
              </a:rPr>
              <a:t>84</a:t>
            </a:r>
            <a:r>
              <a:rPr dirty="0" sz="105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dirty="0" sz="1050" spc="-25">
                <a:solidFill>
                  <a:srgbClr val="4D4D4D"/>
                </a:solidFill>
                <a:latin typeface="Arial"/>
                <a:cs typeface="Arial"/>
              </a:rPr>
              <a:t>112</a:t>
            </a:r>
            <a:r>
              <a:rPr dirty="0" sz="105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dirty="0" sz="1050" spc="-25">
                <a:solidFill>
                  <a:srgbClr val="4D4D4D"/>
                </a:solidFill>
                <a:latin typeface="Arial"/>
                <a:cs typeface="Arial"/>
              </a:rPr>
              <a:t>140</a:t>
            </a:r>
            <a:r>
              <a:rPr dirty="0" sz="105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dirty="0" sz="1050" spc="-25">
                <a:solidFill>
                  <a:srgbClr val="4D4D4D"/>
                </a:solidFill>
                <a:latin typeface="Arial"/>
                <a:cs typeface="Arial"/>
              </a:rPr>
              <a:t>168</a:t>
            </a:r>
            <a:r>
              <a:rPr dirty="0" sz="1050">
                <a:solidFill>
                  <a:srgbClr val="4D4D4D"/>
                </a:solidFill>
                <a:latin typeface="Arial"/>
                <a:cs typeface="Arial"/>
              </a:rPr>
              <a:t>	−14</a:t>
            </a:r>
            <a:r>
              <a:rPr dirty="0" sz="1050" spc="33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050" spc="-50">
                <a:solidFill>
                  <a:srgbClr val="4D4D4D"/>
                </a:solidFill>
                <a:latin typeface="Arial"/>
                <a:cs typeface="Arial"/>
              </a:rPr>
              <a:t>0</a:t>
            </a:r>
            <a:r>
              <a:rPr dirty="0" sz="105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dirty="0" sz="1050" spc="-25">
                <a:solidFill>
                  <a:srgbClr val="4D4D4D"/>
                </a:solidFill>
                <a:latin typeface="Arial"/>
                <a:cs typeface="Arial"/>
              </a:rPr>
              <a:t>28</a:t>
            </a:r>
            <a:endParaRPr sz="1050">
              <a:latin typeface="Arial"/>
              <a:cs typeface="Arial"/>
            </a:endParaRPr>
          </a:p>
          <a:p>
            <a:pPr marL="1421130">
              <a:lnSpc>
                <a:spcPts val="1550"/>
              </a:lnSpc>
            </a:pPr>
            <a:r>
              <a:rPr dirty="0" sz="1300">
                <a:latin typeface="Arial"/>
                <a:cs typeface="Arial"/>
              </a:rPr>
              <a:t>Days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post−randomisation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2521" name="object 2521" descr=""/>
          <p:cNvSpPr txBox="1"/>
          <p:nvPr/>
        </p:nvSpPr>
        <p:spPr>
          <a:xfrm>
            <a:off x="3044985" y="2837598"/>
            <a:ext cx="191135" cy="1672589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365"/>
              </a:lnSpc>
            </a:pPr>
            <a:r>
              <a:rPr dirty="0" sz="1300" spc="-10">
                <a:latin typeface="Arial"/>
                <a:cs typeface="Arial"/>
              </a:rPr>
              <a:t>Percentage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of</a:t>
            </a:r>
            <a:r>
              <a:rPr dirty="0" sz="1300" spc="-40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patients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2522" name="object 252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2571" y="941895"/>
            <a:ext cx="914400" cy="393700"/>
          </a:xfrm>
          <a:prstGeom prst="rect">
            <a:avLst/>
          </a:prstGeom>
        </p:spPr>
      </p:pic>
      <p:sp>
        <p:nvSpPr>
          <p:cNvPr id="2523" name="object 2523" descr=""/>
          <p:cNvSpPr txBox="1"/>
          <p:nvPr/>
        </p:nvSpPr>
        <p:spPr>
          <a:xfrm>
            <a:off x="4755328" y="1049019"/>
            <a:ext cx="4527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CSR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24" name="object 2524" descr=""/>
          <p:cNvSpPr txBox="1"/>
          <p:nvPr/>
        </p:nvSpPr>
        <p:spPr>
          <a:xfrm>
            <a:off x="7634899" y="1049019"/>
            <a:ext cx="7575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Arial"/>
                <a:cs typeface="Arial"/>
              </a:rPr>
              <a:t>Placebo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25" name="object 252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Primary symptom</a:t>
            </a:r>
            <a:r>
              <a:rPr dirty="0" spc="5"/>
              <a:t> </a:t>
            </a:r>
            <a:r>
              <a:rPr dirty="0" spc="-10"/>
              <a:t>outcome</a:t>
            </a:r>
          </a:p>
        </p:txBody>
      </p:sp>
      <p:pic>
        <p:nvPicPr>
          <p:cNvPr id="2526" name="object 252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343" y="5940551"/>
            <a:ext cx="1011936" cy="8199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98175" y="2294129"/>
            <a:ext cx="3715385" cy="256032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91440" marR="683895">
              <a:lnSpc>
                <a:spcPct val="100000"/>
              </a:lnSpc>
              <a:spcBef>
                <a:spcPts val="270"/>
              </a:spcBef>
            </a:pPr>
            <a:r>
              <a:rPr dirty="0" sz="2400">
                <a:latin typeface="Calisto MT"/>
                <a:cs typeface="Calisto MT"/>
              </a:rPr>
              <a:t>SAQ</a:t>
            </a:r>
            <a:r>
              <a:rPr dirty="0" sz="2400" spc="-65">
                <a:latin typeface="Calisto MT"/>
                <a:cs typeface="Calisto MT"/>
              </a:rPr>
              <a:t> </a:t>
            </a:r>
            <a:r>
              <a:rPr dirty="0" sz="2400">
                <a:latin typeface="Calisto MT"/>
                <a:cs typeface="Calisto MT"/>
              </a:rPr>
              <a:t>angina</a:t>
            </a:r>
            <a:r>
              <a:rPr dirty="0" sz="2400" spc="-65">
                <a:latin typeface="Calisto MT"/>
                <a:cs typeface="Calisto MT"/>
              </a:rPr>
              <a:t> </a:t>
            </a:r>
            <a:r>
              <a:rPr dirty="0" sz="2400" spc="-10">
                <a:latin typeface="Calisto MT"/>
                <a:cs typeface="Calisto MT"/>
              </a:rPr>
              <a:t>frequency </a:t>
            </a:r>
            <a:r>
              <a:rPr dirty="0" sz="2400">
                <a:latin typeface="Calisto MT"/>
                <a:cs typeface="Calisto MT"/>
              </a:rPr>
              <a:t>benefit</a:t>
            </a:r>
            <a:r>
              <a:rPr dirty="0" sz="2400" spc="-70">
                <a:latin typeface="Calisto MT"/>
                <a:cs typeface="Calisto MT"/>
              </a:rPr>
              <a:t> </a:t>
            </a:r>
            <a:r>
              <a:rPr dirty="0" sz="2400" spc="-20">
                <a:latin typeface="Calisto MT"/>
                <a:cs typeface="Calisto MT"/>
              </a:rPr>
              <a:t>16.0</a:t>
            </a:r>
            <a:endParaRPr sz="2400">
              <a:latin typeface="Calisto MT"/>
              <a:cs typeface="Calisto MT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400">
              <a:latin typeface="Calisto MT"/>
              <a:cs typeface="Calisto MT"/>
            </a:endParaRPr>
          </a:p>
          <a:p>
            <a:pPr marL="91440">
              <a:lnSpc>
                <a:spcPct val="100000"/>
              </a:lnSpc>
            </a:pPr>
            <a:r>
              <a:rPr dirty="0" sz="2400">
                <a:latin typeface="Calisto MT"/>
                <a:cs typeface="Calisto MT"/>
              </a:rPr>
              <a:t>(95%</a:t>
            </a:r>
            <a:r>
              <a:rPr dirty="0" sz="2400" spc="-25">
                <a:latin typeface="Calisto MT"/>
                <a:cs typeface="Calisto MT"/>
              </a:rPr>
              <a:t> </a:t>
            </a:r>
            <a:r>
              <a:rPr dirty="0" sz="2400">
                <a:latin typeface="Calisto MT"/>
                <a:cs typeface="Calisto MT"/>
              </a:rPr>
              <a:t>CrI</a:t>
            </a:r>
            <a:r>
              <a:rPr dirty="0" sz="2400" spc="-20">
                <a:latin typeface="Calisto MT"/>
                <a:cs typeface="Calisto MT"/>
              </a:rPr>
              <a:t> </a:t>
            </a:r>
            <a:r>
              <a:rPr dirty="0" sz="2400">
                <a:latin typeface="Calisto MT"/>
                <a:cs typeface="Calisto MT"/>
              </a:rPr>
              <a:t>5.1</a:t>
            </a:r>
            <a:r>
              <a:rPr dirty="0" sz="2400" spc="-20">
                <a:latin typeface="Calisto MT"/>
                <a:cs typeface="Calisto MT"/>
              </a:rPr>
              <a:t> </a:t>
            </a:r>
            <a:r>
              <a:rPr dirty="0" sz="2400">
                <a:latin typeface="Calisto MT"/>
                <a:cs typeface="Calisto MT"/>
              </a:rPr>
              <a:t>to</a:t>
            </a:r>
            <a:r>
              <a:rPr dirty="0" sz="2400" spc="-20">
                <a:latin typeface="Calisto MT"/>
                <a:cs typeface="Calisto MT"/>
              </a:rPr>
              <a:t> </a:t>
            </a:r>
            <a:r>
              <a:rPr dirty="0" sz="2400" spc="-10">
                <a:latin typeface="Calisto MT"/>
                <a:cs typeface="Calisto MT"/>
              </a:rPr>
              <a:t>27.3)</a:t>
            </a:r>
            <a:endParaRPr sz="2400">
              <a:latin typeface="Calisto MT"/>
              <a:cs typeface="Calisto MT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2400">
              <a:latin typeface="Calisto MT"/>
              <a:cs typeface="Calisto MT"/>
            </a:endParaRPr>
          </a:p>
          <a:p>
            <a:pPr marL="91440">
              <a:lnSpc>
                <a:spcPct val="100000"/>
              </a:lnSpc>
            </a:pPr>
            <a:r>
              <a:rPr dirty="0" sz="2400" spc="-10">
                <a:latin typeface="Calisto MT"/>
                <a:cs typeface="Calisto MT"/>
              </a:rPr>
              <a:t>Pr(Benefit)=99.7%</a:t>
            </a:r>
            <a:endParaRPr sz="2400">
              <a:latin typeface="Calisto MT"/>
              <a:cs typeface="Calisto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SAQ</a:t>
            </a:r>
            <a:r>
              <a:rPr dirty="0" spc="-130"/>
              <a:t> </a:t>
            </a:r>
            <a:r>
              <a:rPr dirty="0"/>
              <a:t>angina</a:t>
            </a:r>
            <a:r>
              <a:rPr dirty="0" spc="-130"/>
              <a:t> </a:t>
            </a:r>
            <a:r>
              <a:rPr dirty="0" spc="-10"/>
              <a:t>frequency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6070383" y="1264401"/>
            <a:ext cx="4403090" cy="4472940"/>
            <a:chOff x="6070383" y="1264401"/>
            <a:chExt cx="4403090" cy="4472940"/>
          </a:xfrm>
        </p:grpSpPr>
        <p:sp>
          <p:nvSpPr>
            <p:cNvPr id="5" name="object 5" descr=""/>
            <p:cNvSpPr/>
            <p:nvPr/>
          </p:nvSpPr>
          <p:spPr>
            <a:xfrm>
              <a:off x="6079908" y="1273926"/>
              <a:ext cx="4384040" cy="4453890"/>
            </a:xfrm>
            <a:custGeom>
              <a:avLst/>
              <a:gdLst/>
              <a:ahLst/>
              <a:cxnLst/>
              <a:rect l="l" t="t" r="r" b="b"/>
              <a:pathLst>
                <a:path w="4384040" h="4453890">
                  <a:moveTo>
                    <a:pt x="0" y="4251223"/>
                  </a:moveTo>
                  <a:lnTo>
                    <a:pt x="4383950" y="4251223"/>
                  </a:lnTo>
                </a:path>
                <a:path w="4384040" h="4453890">
                  <a:moveTo>
                    <a:pt x="0" y="3846395"/>
                  </a:moveTo>
                  <a:lnTo>
                    <a:pt x="4383950" y="3846395"/>
                  </a:lnTo>
                </a:path>
                <a:path w="4384040" h="4453890">
                  <a:moveTo>
                    <a:pt x="0" y="3441390"/>
                  </a:moveTo>
                  <a:lnTo>
                    <a:pt x="4383950" y="3441390"/>
                  </a:lnTo>
                </a:path>
                <a:path w="4384040" h="4453890">
                  <a:moveTo>
                    <a:pt x="0" y="3036562"/>
                  </a:moveTo>
                  <a:lnTo>
                    <a:pt x="4383950" y="3036562"/>
                  </a:lnTo>
                </a:path>
                <a:path w="4384040" h="4453890">
                  <a:moveTo>
                    <a:pt x="0" y="2631735"/>
                  </a:moveTo>
                  <a:lnTo>
                    <a:pt x="4383950" y="2631735"/>
                  </a:lnTo>
                </a:path>
                <a:path w="4384040" h="4453890">
                  <a:moveTo>
                    <a:pt x="0" y="2226729"/>
                  </a:moveTo>
                  <a:lnTo>
                    <a:pt x="4383950" y="2226729"/>
                  </a:lnTo>
                </a:path>
                <a:path w="4384040" h="4453890">
                  <a:moveTo>
                    <a:pt x="0" y="1821902"/>
                  </a:moveTo>
                  <a:lnTo>
                    <a:pt x="4383950" y="1821902"/>
                  </a:lnTo>
                </a:path>
                <a:path w="4384040" h="4453890">
                  <a:moveTo>
                    <a:pt x="0" y="1417074"/>
                  </a:moveTo>
                  <a:lnTo>
                    <a:pt x="4383950" y="1417074"/>
                  </a:lnTo>
                </a:path>
                <a:path w="4384040" h="4453890">
                  <a:moveTo>
                    <a:pt x="0" y="1012246"/>
                  </a:moveTo>
                  <a:lnTo>
                    <a:pt x="4383950" y="1012246"/>
                  </a:lnTo>
                </a:path>
                <a:path w="4384040" h="4453890">
                  <a:moveTo>
                    <a:pt x="0" y="607241"/>
                  </a:moveTo>
                  <a:lnTo>
                    <a:pt x="4383950" y="607241"/>
                  </a:lnTo>
                </a:path>
                <a:path w="4384040" h="4453890">
                  <a:moveTo>
                    <a:pt x="0" y="202413"/>
                  </a:moveTo>
                  <a:lnTo>
                    <a:pt x="4383950" y="202413"/>
                  </a:lnTo>
                </a:path>
                <a:path w="4384040" h="4453890">
                  <a:moveTo>
                    <a:pt x="199246" y="4453637"/>
                  </a:moveTo>
                  <a:lnTo>
                    <a:pt x="199246" y="0"/>
                  </a:lnTo>
                </a:path>
                <a:path w="4384040" h="4453890">
                  <a:moveTo>
                    <a:pt x="597739" y="4453637"/>
                  </a:moveTo>
                  <a:lnTo>
                    <a:pt x="597739" y="0"/>
                  </a:lnTo>
                </a:path>
                <a:path w="4384040" h="4453890">
                  <a:moveTo>
                    <a:pt x="996233" y="4453637"/>
                  </a:moveTo>
                  <a:lnTo>
                    <a:pt x="996233" y="0"/>
                  </a:lnTo>
                </a:path>
                <a:path w="4384040" h="4453890">
                  <a:moveTo>
                    <a:pt x="1394901" y="4453637"/>
                  </a:moveTo>
                  <a:lnTo>
                    <a:pt x="1394901" y="0"/>
                  </a:lnTo>
                </a:path>
                <a:path w="4384040" h="4453890">
                  <a:moveTo>
                    <a:pt x="1793394" y="4453637"/>
                  </a:moveTo>
                  <a:lnTo>
                    <a:pt x="1793394" y="0"/>
                  </a:lnTo>
                </a:path>
                <a:path w="4384040" h="4453890">
                  <a:moveTo>
                    <a:pt x="2191887" y="4453637"/>
                  </a:moveTo>
                  <a:lnTo>
                    <a:pt x="2191887" y="0"/>
                  </a:lnTo>
                </a:path>
                <a:path w="4384040" h="4453890">
                  <a:moveTo>
                    <a:pt x="2590381" y="4453637"/>
                  </a:moveTo>
                  <a:lnTo>
                    <a:pt x="2590381" y="0"/>
                  </a:lnTo>
                </a:path>
                <a:path w="4384040" h="4453890">
                  <a:moveTo>
                    <a:pt x="2989049" y="4453637"/>
                  </a:moveTo>
                  <a:lnTo>
                    <a:pt x="2989049" y="0"/>
                  </a:lnTo>
                </a:path>
                <a:path w="4384040" h="4453890">
                  <a:moveTo>
                    <a:pt x="3387542" y="4453637"/>
                  </a:moveTo>
                  <a:lnTo>
                    <a:pt x="3387542" y="0"/>
                  </a:lnTo>
                </a:path>
                <a:path w="4384040" h="4453890">
                  <a:moveTo>
                    <a:pt x="3786035" y="4453637"/>
                  </a:moveTo>
                  <a:lnTo>
                    <a:pt x="3786035" y="0"/>
                  </a:lnTo>
                </a:path>
                <a:path w="4384040" h="4453890">
                  <a:moveTo>
                    <a:pt x="4184529" y="4453637"/>
                  </a:moveTo>
                  <a:lnTo>
                    <a:pt x="4184529" y="0"/>
                  </a:lnTo>
                </a:path>
              </a:pathLst>
            </a:custGeom>
            <a:ln w="18866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012117" y="3810942"/>
              <a:ext cx="68580" cy="69850"/>
            </a:xfrm>
            <a:custGeom>
              <a:avLst/>
              <a:gdLst/>
              <a:ahLst/>
              <a:cxnLst/>
              <a:rect l="l" t="t" r="r" b="b"/>
              <a:pathLst>
                <a:path w="68579" h="69850">
                  <a:moveTo>
                    <a:pt x="34112" y="0"/>
                  </a:moveTo>
                  <a:lnTo>
                    <a:pt x="20885" y="2743"/>
                  </a:lnTo>
                  <a:lnTo>
                    <a:pt x="10036" y="10217"/>
                  </a:lnTo>
                  <a:lnTo>
                    <a:pt x="2697" y="21291"/>
                  </a:lnTo>
                  <a:lnTo>
                    <a:pt x="0" y="34831"/>
                  </a:lnTo>
                  <a:lnTo>
                    <a:pt x="2697" y="48267"/>
                  </a:lnTo>
                  <a:lnTo>
                    <a:pt x="10036" y="59288"/>
                  </a:lnTo>
                  <a:lnTo>
                    <a:pt x="20885" y="66743"/>
                  </a:lnTo>
                  <a:lnTo>
                    <a:pt x="34112" y="69484"/>
                  </a:lnTo>
                  <a:lnTo>
                    <a:pt x="47439" y="66743"/>
                  </a:lnTo>
                  <a:lnTo>
                    <a:pt x="58339" y="59288"/>
                  </a:lnTo>
                  <a:lnTo>
                    <a:pt x="65697" y="48267"/>
                  </a:lnTo>
                  <a:lnTo>
                    <a:pt x="68398" y="34831"/>
                  </a:lnTo>
                  <a:lnTo>
                    <a:pt x="65697" y="21291"/>
                  </a:lnTo>
                  <a:lnTo>
                    <a:pt x="58339" y="10217"/>
                  </a:lnTo>
                  <a:lnTo>
                    <a:pt x="47439" y="2743"/>
                  </a:lnTo>
                  <a:lnTo>
                    <a:pt x="34112" y="0"/>
                  </a:lnTo>
                  <a:close/>
                </a:path>
              </a:pathLst>
            </a:custGeom>
            <a:solidFill>
              <a:srgbClr val="FF000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11856" y="3415532"/>
              <a:ext cx="68398" cy="6948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94537" y="4706076"/>
              <a:ext cx="68398" cy="6948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3752" y="5422254"/>
              <a:ext cx="68397" cy="6948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11339" y="1517036"/>
              <a:ext cx="68397" cy="69485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7015785" y="2330957"/>
              <a:ext cx="1260475" cy="2813685"/>
            </a:xfrm>
            <a:custGeom>
              <a:avLst/>
              <a:gdLst/>
              <a:ahLst/>
              <a:cxnLst/>
              <a:rect l="l" t="t" r="r" b="b"/>
              <a:pathLst>
                <a:path w="1260475" h="2813685">
                  <a:moveTo>
                    <a:pt x="68402" y="2778531"/>
                  </a:moveTo>
                  <a:lnTo>
                    <a:pt x="65697" y="2765094"/>
                  </a:lnTo>
                  <a:lnTo>
                    <a:pt x="58356" y="2754071"/>
                  </a:lnTo>
                  <a:lnTo>
                    <a:pt x="47510" y="2746616"/>
                  </a:lnTo>
                  <a:lnTo>
                    <a:pt x="34290" y="2743873"/>
                  </a:lnTo>
                  <a:lnTo>
                    <a:pt x="20955" y="2746616"/>
                  </a:lnTo>
                  <a:lnTo>
                    <a:pt x="10058" y="2754071"/>
                  </a:lnTo>
                  <a:lnTo>
                    <a:pt x="2705" y="2765094"/>
                  </a:lnTo>
                  <a:lnTo>
                    <a:pt x="0" y="2778531"/>
                  </a:lnTo>
                  <a:lnTo>
                    <a:pt x="2705" y="2792069"/>
                  </a:lnTo>
                  <a:lnTo>
                    <a:pt x="10058" y="2803144"/>
                  </a:lnTo>
                  <a:lnTo>
                    <a:pt x="20955" y="2810624"/>
                  </a:lnTo>
                  <a:lnTo>
                    <a:pt x="34290" y="2813367"/>
                  </a:lnTo>
                  <a:lnTo>
                    <a:pt x="47510" y="2810624"/>
                  </a:lnTo>
                  <a:lnTo>
                    <a:pt x="58356" y="2803144"/>
                  </a:lnTo>
                  <a:lnTo>
                    <a:pt x="65697" y="2792069"/>
                  </a:lnTo>
                  <a:lnTo>
                    <a:pt x="68402" y="2778531"/>
                  </a:lnTo>
                  <a:close/>
                </a:path>
                <a:path w="1260475" h="2813685">
                  <a:moveTo>
                    <a:pt x="1260386" y="34836"/>
                  </a:moveTo>
                  <a:lnTo>
                    <a:pt x="1257681" y="21297"/>
                  </a:lnTo>
                  <a:lnTo>
                    <a:pt x="1250340" y="10223"/>
                  </a:lnTo>
                  <a:lnTo>
                    <a:pt x="1239494" y="2743"/>
                  </a:lnTo>
                  <a:lnTo>
                    <a:pt x="1226273" y="0"/>
                  </a:lnTo>
                  <a:lnTo>
                    <a:pt x="1212938" y="2743"/>
                  </a:lnTo>
                  <a:lnTo>
                    <a:pt x="1202042" y="10223"/>
                  </a:lnTo>
                  <a:lnTo>
                    <a:pt x="1194676" y="21297"/>
                  </a:lnTo>
                  <a:lnTo>
                    <a:pt x="1191983" y="34836"/>
                  </a:lnTo>
                  <a:lnTo>
                    <a:pt x="1194676" y="48272"/>
                  </a:lnTo>
                  <a:lnTo>
                    <a:pt x="1202042" y="59296"/>
                  </a:lnTo>
                  <a:lnTo>
                    <a:pt x="1212938" y="66751"/>
                  </a:lnTo>
                  <a:lnTo>
                    <a:pt x="1226273" y="69494"/>
                  </a:lnTo>
                  <a:lnTo>
                    <a:pt x="1239494" y="66751"/>
                  </a:lnTo>
                  <a:lnTo>
                    <a:pt x="1250340" y="59296"/>
                  </a:lnTo>
                  <a:lnTo>
                    <a:pt x="1257681" y="48272"/>
                  </a:lnTo>
                  <a:lnTo>
                    <a:pt x="1260386" y="34836"/>
                  </a:ln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042030" y="4638189"/>
              <a:ext cx="68580" cy="69850"/>
            </a:xfrm>
            <a:custGeom>
              <a:avLst/>
              <a:gdLst/>
              <a:ahLst/>
              <a:cxnLst/>
              <a:rect l="l" t="t" r="r" b="b"/>
              <a:pathLst>
                <a:path w="68579" h="69850">
                  <a:moveTo>
                    <a:pt x="34286" y="0"/>
                  </a:moveTo>
                  <a:lnTo>
                    <a:pt x="20958" y="2743"/>
                  </a:lnTo>
                  <a:lnTo>
                    <a:pt x="10058" y="10218"/>
                  </a:lnTo>
                  <a:lnTo>
                    <a:pt x="2700" y="21292"/>
                  </a:lnTo>
                  <a:lnTo>
                    <a:pt x="0" y="34832"/>
                  </a:lnTo>
                  <a:lnTo>
                    <a:pt x="2700" y="48268"/>
                  </a:lnTo>
                  <a:lnTo>
                    <a:pt x="10058" y="59289"/>
                  </a:lnTo>
                  <a:lnTo>
                    <a:pt x="20958" y="66744"/>
                  </a:lnTo>
                  <a:lnTo>
                    <a:pt x="34286" y="69485"/>
                  </a:lnTo>
                  <a:lnTo>
                    <a:pt x="47512" y="66744"/>
                  </a:lnTo>
                  <a:lnTo>
                    <a:pt x="58361" y="59289"/>
                  </a:lnTo>
                  <a:lnTo>
                    <a:pt x="65700" y="48268"/>
                  </a:lnTo>
                  <a:lnTo>
                    <a:pt x="68398" y="34832"/>
                  </a:lnTo>
                  <a:lnTo>
                    <a:pt x="65700" y="21292"/>
                  </a:lnTo>
                  <a:lnTo>
                    <a:pt x="58361" y="10218"/>
                  </a:lnTo>
                  <a:lnTo>
                    <a:pt x="47512" y="2743"/>
                  </a:lnTo>
                  <a:lnTo>
                    <a:pt x="34286" y="0"/>
                  </a:lnTo>
                  <a:close/>
                </a:path>
              </a:pathLst>
            </a:custGeom>
            <a:solidFill>
              <a:srgbClr val="FF000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014555" y="3132614"/>
              <a:ext cx="68580" cy="69850"/>
            </a:xfrm>
            <a:custGeom>
              <a:avLst/>
              <a:gdLst/>
              <a:ahLst/>
              <a:cxnLst/>
              <a:rect l="l" t="t" r="r" b="b"/>
              <a:pathLst>
                <a:path w="68579" h="69850">
                  <a:moveTo>
                    <a:pt x="34110" y="0"/>
                  </a:moveTo>
                  <a:lnTo>
                    <a:pt x="20884" y="2743"/>
                  </a:lnTo>
                  <a:lnTo>
                    <a:pt x="10036" y="10218"/>
                  </a:lnTo>
                  <a:lnTo>
                    <a:pt x="2697" y="21292"/>
                  </a:lnTo>
                  <a:lnTo>
                    <a:pt x="0" y="34832"/>
                  </a:lnTo>
                  <a:lnTo>
                    <a:pt x="2697" y="48268"/>
                  </a:lnTo>
                  <a:lnTo>
                    <a:pt x="10036" y="59289"/>
                  </a:lnTo>
                  <a:lnTo>
                    <a:pt x="20884" y="66744"/>
                  </a:lnTo>
                  <a:lnTo>
                    <a:pt x="34110" y="69485"/>
                  </a:lnTo>
                  <a:lnTo>
                    <a:pt x="47439" y="66744"/>
                  </a:lnTo>
                  <a:lnTo>
                    <a:pt x="58339" y="59289"/>
                  </a:lnTo>
                  <a:lnTo>
                    <a:pt x="65697" y="48268"/>
                  </a:lnTo>
                  <a:lnTo>
                    <a:pt x="68398" y="34832"/>
                  </a:lnTo>
                  <a:lnTo>
                    <a:pt x="65697" y="21292"/>
                  </a:lnTo>
                  <a:lnTo>
                    <a:pt x="58339" y="10218"/>
                  </a:lnTo>
                  <a:lnTo>
                    <a:pt x="47439" y="2743"/>
                  </a:lnTo>
                  <a:lnTo>
                    <a:pt x="34110" y="0"/>
                  </a:ln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4306" y="4745351"/>
              <a:ext cx="68397" cy="69484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9094499" y="2247965"/>
              <a:ext cx="68580" cy="69850"/>
            </a:xfrm>
            <a:custGeom>
              <a:avLst/>
              <a:gdLst/>
              <a:ahLst/>
              <a:cxnLst/>
              <a:rect l="l" t="t" r="r" b="b"/>
              <a:pathLst>
                <a:path w="68579" h="69850">
                  <a:moveTo>
                    <a:pt x="34286" y="0"/>
                  </a:moveTo>
                  <a:lnTo>
                    <a:pt x="20958" y="2740"/>
                  </a:lnTo>
                  <a:lnTo>
                    <a:pt x="10058" y="10196"/>
                  </a:lnTo>
                  <a:lnTo>
                    <a:pt x="2700" y="21216"/>
                  </a:lnTo>
                  <a:lnTo>
                    <a:pt x="0" y="34653"/>
                  </a:lnTo>
                  <a:lnTo>
                    <a:pt x="2700" y="48193"/>
                  </a:lnTo>
                  <a:lnTo>
                    <a:pt x="10058" y="59266"/>
                  </a:lnTo>
                  <a:lnTo>
                    <a:pt x="20958" y="66742"/>
                  </a:lnTo>
                  <a:lnTo>
                    <a:pt x="34286" y="69485"/>
                  </a:lnTo>
                  <a:lnTo>
                    <a:pt x="47512" y="66742"/>
                  </a:lnTo>
                  <a:lnTo>
                    <a:pt x="58360" y="59266"/>
                  </a:lnTo>
                  <a:lnTo>
                    <a:pt x="65699" y="48193"/>
                  </a:lnTo>
                  <a:lnTo>
                    <a:pt x="68397" y="34653"/>
                  </a:lnTo>
                  <a:lnTo>
                    <a:pt x="65699" y="21216"/>
                  </a:lnTo>
                  <a:lnTo>
                    <a:pt x="58360" y="10196"/>
                  </a:lnTo>
                  <a:lnTo>
                    <a:pt x="47512" y="2740"/>
                  </a:lnTo>
                  <a:lnTo>
                    <a:pt x="34286" y="0"/>
                  </a:lnTo>
                  <a:close/>
                </a:path>
              </a:pathLst>
            </a:custGeom>
            <a:solidFill>
              <a:srgbClr val="FF000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05701" y="1791246"/>
              <a:ext cx="68398" cy="69485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09521" y="2727965"/>
              <a:ext cx="68398" cy="69485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29531" y="1888276"/>
              <a:ext cx="68397" cy="69485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30834" y="3083567"/>
              <a:ext cx="68398" cy="69484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90483" y="1424981"/>
              <a:ext cx="68397" cy="69485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6246793" y="5447667"/>
              <a:ext cx="68580" cy="69850"/>
            </a:xfrm>
            <a:custGeom>
              <a:avLst/>
              <a:gdLst/>
              <a:ahLst/>
              <a:cxnLst/>
              <a:rect l="l" t="t" r="r" b="b"/>
              <a:pathLst>
                <a:path w="68579" h="69850">
                  <a:moveTo>
                    <a:pt x="34110" y="0"/>
                  </a:moveTo>
                  <a:lnTo>
                    <a:pt x="20884" y="2743"/>
                  </a:lnTo>
                  <a:lnTo>
                    <a:pt x="10036" y="10218"/>
                  </a:lnTo>
                  <a:lnTo>
                    <a:pt x="2697" y="21292"/>
                  </a:lnTo>
                  <a:lnTo>
                    <a:pt x="0" y="34832"/>
                  </a:lnTo>
                  <a:lnTo>
                    <a:pt x="2697" y="48268"/>
                  </a:lnTo>
                  <a:lnTo>
                    <a:pt x="10036" y="59289"/>
                  </a:lnTo>
                  <a:lnTo>
                    <a:pt x="20884" y="66744"/>
                  </a:lnTo>
                  <a:lnTo>
                    <a:pt x="34110" y="69485"/>
                  </a:lnTo>
                  <a:lnTo>
                    <a:pt x="47438" y="66744"/>
                  </a:lnTo>
                  <a:lnTo>
                    <a:pt x="58338" y="59289"/>
                  </a:lnTo>
                  <a:lnTo>
                    <a:pt x="65696" y="48268"/>
                  </a:lnTo>
                  <a:lnTo>
                    <a:pt x="68397" y="34832"/>
                  </a:lnTo>
                  <a:lnTo>
                    <a:pt x="65696" y="21292"/>
                  </a:lnTo>
                  <a:lnTo>
                    <a:pt x="58338" y="10218"/>
                  </a:lnTo>
                  <a:lnTo>
                    <a:pt x="47438" y="2743"/>
                  </a:lnTo>
                  <a:lnTo>
                    <a:pt x="34110" y="0"/>
                  </a:lnTo>
                  <a:close/>
                </a:path>
              </a:pathLst>
            </a:custGeom>
            <a:solidFill>
              <a:srgbClr val="FF000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76527" y="2196073"/>
              <a:ext cx="68398" cy="69485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6312917" y="5423321"/>
              <a:ext cx="68580" cy="69850"/>
            </a:xfrm>
            <a:custGeom>
              <a:avLst/>
              <a:gdLst/>
              <a:ahLst/>
              <a:cxnLst/>
              <a:rect l="l" t="t" r="r" b="b"/>
              <a:pathLst>
                <a:path w="68579" h="69850">
                  <a:moveTo>
                    <a:pt x="34286" y="0"/>
                  </a:moveTo>
                  <a:lnTo>
                    <a:pt x="20958" y="2743"/>
                  </a:lnTo>
                  <a:lnTo>
                    <a:pt x="10058" y="10218"/>
                  </a:lnTo>
                  <a:lnTo>
                    <a:pt x="2700" y="21291"/>
                  </a:lnTo>
                  <a:lnTo>
                    <a:pt x="0" y="34831"/>
                  </a:lnTo>
                  <a:lnTo>
                    <a:pt x="2700" y="48268"/>
                  </a:lnTo>
                  <a:lnTo>
                    <a:pt x="10058" y="59289"/>
                  </a:lnTo>
                  <a:lnTo>
                    <a:pt x="20958" y="66744"/>
                  </a:lnTo>
                  <a:lnTo>
                    <a:pt x="34286" y="69485"/>
                  </a:lnTo>
                  <a:lnTo>
                    <a:pt x="47512" y="66744"/>
                  </a:lnTo>
                  <a:lnTo>
                    <a:pt x="58361" y="59289"/>
                  </a:lnTo>
                  <a:lnTo>
                    <a:pt x="65700" y="48268"/>
                  </a:lnTo>
                  <a:lnTo>
                    <a:pt x="68398" y="34831"/>
                  </a:lnTo>
                  <a:lnTo>
                    <a:pt x="65700" y="21291"/>
                  </a:lnTo>
                  <a:lnTo>
                    <a:pt x="58361" y="10218"/>
                  </a:lnTo>
                  <a:lnTo>
                    <a:pt x="47512" y="2743"/>
                  </a:lnTo>
                  <a:lnTo>
                    <a:pt x="34286" y="0"/>
                  </a:ln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93252" y="3499590"/>
              <a:ext cx="68398" cy="69485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18239" y="1906936"/>
              <a:ext cx="68398" cy="69307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96198" y="4756723"/>
              <a:ext cx="68397" cy="69485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61836" y="4633569"/>
              <a:ext cx="68398" cy="69485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17258" y="3932140"/>
              <a:ext cx="68397" cy="69485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970822" y="2187543"/>
              <a:ext cx="68397" cy="69485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43215" y="1417162"/>
              <a:ext cx="68223" cy="69485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8222991" y="3837776"/>
              <a:ext cx="68580" cy="69850"/>
            </a:xfrm>
            <a:custGeom>
              <a:avLst/>
              <a:gdLst/>
              <a:ahLst/>
              <a:cxnLst/>
              <a:rect l="l" t="t" r="r" b="b"/>
              <a:pathLst>
                <a:path w="68579" h="69850">
                  <a:moveTo>
                    <a:pt x="34112" y="0"/>
                  </a:moveTo>
                  <a:lnTo>
                    <a:pt x="20885" y="2740"/>
                  </a:lnTo>
                  <a:lnTo>
                    <a:pt x="10037" y="10196"/>
                  </a:lnTo>
                  <a:lnTo>
                    <a:pt x="2697" y="21216"/>
                  </a:lnTo>
                  <a:lnTo>
                    <a:pt x="0" y="34653"/>
                  </a:lnTo>
                  <a:lnTo>
                    <a:pt x="2697" y="48193"/>
                  </a:lnTo>
                  <a:lnTo>
                    <a:pt x="10037" y="59266"/>
                  </a:lnTo>
                  <a:lnTo>
                    <a:pt x="20885" y="66742"/>
                  </a:lnTo>
                  <a:lnTo>
                    <a:pt x="34112" y="69485"/>
                  </a:lnTo>
                  <a:lnTo>
                    <a:pt x="47439" y="66742"/>
                  </a:lnTo>
                  <a:lnTo>
                    <a:pt x="58339" y="59266"/>
                  </a:lnTo>
                  <a:lnTo>
                    <a:pt x="65697" y="48193"/>
                  </a:lnTo>
                  <a:lnTo>
                    <a:pt x="68398" y="34653"/>
                  </a:lnTo>
                  <a:lnTo>
                    <a:pt x="65697" y="21216"/>
                  </a:lnTo>
                  <a:lnTo>
                    <a:pt x="58339" y="10196"/>
                  </a:lnTo>
                  <a:lnTo>
                    <a:pt x="47439" y="2740"/>
                  </a:lnTo>
                  <a:lnTo>
                    <a:pt x="34112" y="0"/>
                  </a:ln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75691" y="3912237"/>
              <a:ext cx="68398" cy="69485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6973457" y="5026846"/>
              <a:ext cx="68580" cy="69850"/>
            </a:xfrm>
            <a:custGeom>
              <a:avLst/>
              <a:gdLst/>
              <a:ahLst/>
              <a:cxnLst/>
              <a:rect l="l" t="t" r="r" b="b"/>
              <a:pathLst>
                <a:path w="68579" h="69850">
                  <a:moveTo>
                    <a:pt x="34287" y="0"/>
                  </a:moveTo>
                  <a:lnTo>
                    <a:pt x="20959" y="2743"/>
                  </a:lnTo>
                  <a:lnTo>
                    <a:pt x="10059" y="10218"/>
                  </a:lnTo>
                  <a:lnTo>
                    <a:pt x="2700" y="21291"/>
                  </a:lnTo>
                  <a:lnTo>
                    <a:pt x="0" y="34831"/>
                  </a:lnTo>
                  <a:lnTo>
                    <a:pt x="2700" y="48268"/>
                  </a:lnTo>
                  <a:lnTo>
                    <a:pt x="10059" y="59289"/>
                  </a:lnTo>
                  <a:lnTo>
                    <a:pt x="20959" y="66744"/>
                  </a:lnTo>
                  <a:lnTo>
                    <a:pt x="34287" y="69485"/>
                  </a:lnTo>
                  <a:lnTo>
                    <a:pt x="47513" y="66744"/>
                  </a:lnTo>
                  <a:lnTo>
                    <a:pt x="58361" y="59289"/>
                  </a:lnTo>
                  <a:lnTo>
                    <a:pt x="65700" y="48268"/>
                  </a:lnTo>
                  <a:lnTo>
                    <a:pt x="68398" y="34831"/>
                  </a:lnTo>
                  <a:lnTo>
                    <a:pt x="65700" y="21291"/>
                  </a:lnTo>
                  <a:lnTo>
                    <a:pt x="58361" y="10218"/>
                  </a:lnTo>
                  <a:lnTo>
                    <a:pt x="47513" y="2743"/>
                  </a:lnTo>
                  <a:lnTo>
                    <a:pt x="34287" y="0"/>
                  </a:ln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6974681" y="3811118"/>
              <a:ext cx="68580" cy="69850"/>
            </a:xfrm>
            <a:custGeom>
              <a:avLst/>
              <a:gdLst/>
              <a:ahLst/>
              <a:cxnLst/>
              <a:rect l="l" t="t" r="r" b="b"/>
              <a:pathLst>
                <a:path w="68579" h="69850">
                  <a:moveTo>
                    <a:pt x="34287" y="0"/>
                  </a:moveTo>
                  <a:lnTo>
                    <a:pt x="20959" y="2740"/>
                  </a:lnTo>
                  <a:lnTo>
                    <a:pt x="10059" y="10196"/>
                  </a:lnTo>
                  <a:lnTo>
                    <a:pt x="2700" y="21217"/>
                  </a:lnTo>
                  <a:lnTo>
                    <a:pt x="0" y="34654"/>
                  </a:lnTo>
                  <a:lnTo>
                    <a:pt x="2700" y="48193"/>
                  </a:lnTo>
                  <a:lnTo>
                    <a:pt x="10059" y="59267"/>
                  </a:lnTo>
                  <a:lnTo>
                    <a:pt x="20959" y="66742"/>
                  </a:lnTo>
                  <a:lnTo>
                    <a:pt x="34287" y="69485"/>
                  </a:lnTo>
                  <a:lnTo>
                    <a:pt x="47513" y="66742"/>
                  </a:lnTo>
                  <a:lnTo>
                    <a:pt x="58361" y="59267"/>
                  </a:lnTo>
                  <a:lnTo>
                    <a:pt x="65700" y="48193"/>
                  </a:lnTo>
                  <a:lnTo>
                    <a:pt x="68398" y="34654"/>
                  </a:lnTo>
                  <a:lnTo>
                    <a:pt x="65700" y="21217"/>
                  </a:lnTo>
                  <a:lnTo>
                    <a:pt x="58361" y="10196"/>
                  </a:lnTo>
                  <a:lnTo>
                    <a:pt x="47513" y="2740"/>
                  </a:lnTo>
                  <a:lnTo>
                    <a:pt x="34287" y="0"/>
                  </a:lnTo>
                  <a:close/>
                </a:path>
              </a:pathLst>
            </a:custGeom>
            <a:solidFill>
              <a:srgbClr val="FF000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889572" y="4622552"/>
              <a:ext cx="68397" cy="69484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437024" y="4677464"/>
              <a:ext cx="68398" cy="69485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65821" y="4250245"/>
              <a:ext cx="68397" cy="69485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9093799" y="3077169"/>
              <a:ext cx="68580" cy="69850"/>
            </a:xfrm>
            <a:custGeom>
              <a:avLst/>
              <a:gdLst/>
              <a:ahLst/>
              <a:cxnLst/>
              <a:rect l="l" t="t" r="r" b="b"/>
              <a:pathLst>
                <a:path w="68579" h="69850">
                  <a:moveTo>
                    <a:pt x="34110" y="0"/>
                  </a:moveTo>
                  <a:lnTo>
                    <a:pt x="20884" y="2740"/>
                  </a:lnTo>
                  <a:lnTo>
                    <a:pt x="10036" y="10196"/>
                  </a:lnTo>
                  <a:lnTo>
                    <a:pt x="2697" y="21217"/>
                  </a:lnTo>
                  <a:lnTo>
                    <a:pt x="0" y="34654"/>
                  </a:lnTo>
                  <a:lnTo>
                    <a:pt x="2697" y="48193"/>
                  </a:lnTo>
                  <a:lnTo>
                    <a:pt x="10036" y="59267"/>
                  </a:lnTo>
                  <a:lnTo>
                    <a:pt x="20884" y="66742"/>
                  </a:lnTo>
                  <a:lnTo>
                    <a:pt x="34110" y="69485"/>
                  </a:lnTo>
                  <a:lnTo>
                    <a:pt x="47438" y="66742"/>
                  </a:lnTo>
                  <a:lnTo>
                    <a:pt x="58338" y="59267"/>
                  </a:lnTo>
                  <a:lnTo>
                    <a:pt x="65696" y="48193"/>
                  </a:lnTo>
                  <a:lnTo>
                    <a:pt x="68397" y="34654"/>
                  </a:lnTo>
                  <a:lnTo>
                    <a:pt x="65696" y="21217"/>
                  </a:lnTo>
                  <a:lnTo>
                    <a:pt x="58338" y="10196"/>
                  </a:lnTo>
                  <a:lnTo>
                    <a:pt x="47438" y="2740"/>
                  </a:lnTo>
                  <a:lnTo>
                    <a:pt x="34110" y="0"/>
                  </a:lnTo>
                  <a:close/>
                </a:path>
              </a:pathLst>
            </a:custGeom>
            <a:solidFill>
              <a:srgbClr val="FF000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6292274" y="5487297"/>
              <a:ext cx="68580" cy="69850"/>
            </a:xfrm>
            <a:custGeom>
              <a:avLst/>
              <a:gdLst/>
              <a:ahLst/>
              <a:cxnLst/>
              <a:rect l="l" t="t" r="r" b="b"/>
              <a:pathLst>
                <a:path w="68579" h="69850">
                  <a:moveTo>
                    <a:pt x="34112" y="0"/>
                  </a:moveTo>
                  <a:lnTo>
                    <a:pt x="20885" y="2740"/>
                  </a:lnTo>
                  <a:lnTo>
                    <a:pt x="10037" y="10196"/>
                  </a:lnTo>
                  <a:lnTo>
                    <a:pt x="2697" y="21216"/>
                  </a:lnTo>
                  <a:lnTo>
                    <a:pt x="0" y="34653"/>
                  </a:lnTo>
                  <a:lnTo>
                    <a:pt x="2697" y="48193"/>
                  </a:lnTo>
                  <a:lnTo>
                    <a:pt x="10037" y="59266"/>
                  </a:lnTo>
                  <a:lnTo>
                    <a:pt x="20885" y="66742"/>
                  </a:lnTo>
                  <a:lnTo>
                    <a:pt x="34112" y="69485"/>
                  </a:lnTo>
                  <a:lnTo>
                    <a:pt x="47439" y="66742"/>
                  </a:lnTo>
                  <a:lnTo>
                    <a:pt x="58339" y="59266"/>
                  </a:lnTo>
                  <a:lnTo>
                    <a:pt x="65697" y="48193"/>
                  </a:lnTo>
                  <a:lnTo>
                    <a:pt x="68398" y="34653"/>
                  </a:lnTo>
                  <a:lnTo>
                    <a:pt x="65697" y="21216"/>
                  </a:lnTo>
                  <a:lnTo>
                    <a:pt x="58339" y="10196"/>
                  </a:lnTo>
                  <a:lnTo>
                    <a:pt x="47439" y="2740"/>
                  </a:lnTo>
                  <a:lnTo>
                    <a:pt x="34112" y="0"/>
                  </a:ln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79704" y="2701486"/>
              <a:ext cx="68398" cy="69485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7782165" y="3113600"/>
              <a:ext cx="68580" cy="69850"/>
            </a:xfrm>
            <a:custGeom>
              <a:avLst/>
              <a:gdLst/>
              <a:ahLst/>
              <a:cxnLst/>
              <a:rect l="l" t="t" r="r" b="b"/>
              <a:pathLst>
                <a:path w="68579" h="69850">
                  <a:moveTo>
                    <a:pt x="34110" y="0"/>
                  </a:moveTo>
                  <a:lnTo>
                    <a:pt x="20810" y="2740"/>
                  </a:lnTo>
                  <a:lnTo>
                    <a:pt x="9970" y="10196"/>
                  </a:lnTo>
                  <a:lnTo>
                    <a:pt x="2673" y="21216"/>
                  </a:lnTo>
                  <a:lnTo>
                    <a:pt x="0" y="34653"/>
                  </a:lnTo>
                  <a:lnTo>
                    <a:pt x="2673" y="48193"/>
                  </a:lnTo>
                  <a:lnTo>
                    <a:pt x="9970" y="59266"/>
                  </a:lnTo>
                  <a:lnTo>
                    <a:pt x="20810" y="66742"/>
                  </a:lnTo>
                  <a:lnTo>
                    <a:pt x="34110" y="69485"/>
                  </a:lnTo>
                  <a:lnTo>
                    <a:pt x="47411" y="66742"/>
                  </a:lnTo>
                  <a:lnTo>
                    <a:pt x="58251" y="59266"/>
                  </a:lnTo>
                  <a:lnTo>
                    <a:pt x="65549" y="48193"/>
                  </a:lnTo>
                  <a:lnTo>
                    <a:pt x="68223" y="34653"/>
                  </a:lnTo>
                  <a:lnTo>
                    <a:pt x="65549" y="21216"/>
                  </a:lnTo>
                  <a:lnTo>
                    <a:pt x="58251" y="10196"/>
                  </a:lnTo>
                  <a:lnTo>
                    <a:pt x="47411" y="2740"/>
                  </a:lnTo>
                  <a:lnTo>
                    <a:pt x="34110" y="0"/>
                  </a:ln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014565" y="5470238"/>
              <a:ext cx="68398" cy="69484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14548" y="3096717"/>
              <a:ext cx="68398" cy="69485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804730" y="2729209"/>
              <a:ext cx="68398" cy="69307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7796858" y="3115199"/>
              <a:ext cx="68580" cy="69850"/>
            </a:xfrm>
            <a:custGeom>
              <a:avLst/>
              <a:gdLst/>
              <a:ahLst/>
              <a:cxnLst/>
              <a:rect l="l" t="t" r="r" b="b"/>
              <a:pathLst>
                <a:path w="68579" h="69850">
                  <a:moveTo>
                    <a:pt x="34286" y="0"/>
                  </a:moveTo>
                  <a:lnTo>
                    <a:pt x="20958" y="2743"/>
                  </a:lnTo>
                  <a:lnTo>
                    <a:pt x="10058" y="10218"/>
                  </a:lnTo>
                  <a:lnTo>
                    <a:pt x="2700" y="21292"/>
                  </a:lnTo>
                  <a:lnTo>
                    <a:pt x="0" y="34832"/>
                  </a:lnTo>
                  <a:lnTo>
                    <a:pt x="2700" y="48268"/>
                  </a:lnTo>
                  <a:lnTo>
                    <a:pt x="10058" y="59289"/>
                  </a:lnTo>
                  <a:lnTo>
                    <a:pt x="20958" y="66744"/>
                  </a:lnTo>
                  <a:lnTo>
                    <a:pt x="34286" y="69485"/>
                  </a:lnTo>
                  <a:lnTo>
                    <a:pt x="47512" y="66744"/>
                  </a:lnTo>
                  <a:lnTo>
                    <a:pt x="58361" y="59289"/>
                  </a:lnTo>
                  <a:lnTo>
                    <a:pt x="65700" y="48268"/>
                  </a:lnTo>
                  <a:lnTo>
                    <a:pt x="68398" y="34832"/>
                  </a:lnTo>
                  <a:lnTo>
                    <a:pt x="65700" y="21292"/>
                  </a:lnTo>
                  <a:lnTo>
                    <a:pt x="58361" y="10218"/>
                  </a:lnTo>
                  <a:lnTo>
                    <a:pt x="47512" y="2743"/>
                  </a:lnTo>
                  <a:lnTo>
                    <a:pt x="34286" y="0"/>
                  </a:ln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9075080" y="2193941"/>
              <a:ext cx="68580" cy="69850"/>
            </a:xfrm>
            <a:custGeom>
              <a:avLst/>
              <a:gdLst/>
              <a:ahLst/>
              <a:cxnLst/>
              <a:rect l="l" t="t" r="r" b="b"/>
              <a:pathLst>
                <a:path w="68579" h="69850">
                  <a:moveTo>
                    <a:pt x="34287" y="0"/>
                  </a:moveTo>
                  <a:lnTo>
                    <a:pt x="20959" y="2743"/>
                  </a:lnTo>
                  <a:lnTo>
                    <a:pt x="10059" y="10218"/>
                  </a:lnTo>
                  <a:lnTo>
                    <a:pt x="2700" y="21291"/>
                  </a:lnTo>
                  <a:lnTo>
                    <a:pt x="0" y="34831"/>
                  </a:lnTo>
                  <a:lnTo>
                    <a:pt x="2700" y="48268"/>
                  </a:lnTo>
                  <a:lnTo>
                    <a:pt x="10059" y="59289"/>
                  </a:lnTo>
                  <a:lnTo>
                    <a:pt x="20959" y="66744"/>
                  </a:lnTo>
                  <a:lnTo>
                    <a:pt x="34287" y="69485"/>
                  </a:lnTo>
                  <a:lnTo>
                    <a:pt x="47513" y="66744"/>
                  </a:lnTo>
                  <a:lnTo>
                    <a:pt x="58361" y="59289"/>
                  </a:lnTo>
                  <a:lnTo>
                    <a:pt x="65700" y="48268"/>
                  </a:lnTo>
                  <a:lnTo>
                    <a:pt x="68398" y="34831"/>
                  </a:lnTo>
                  <a:lnTo>
                    <a:pt x="65700" y="21291"/>
                  </a:lnTo>
                  <a:lnTo>
                    <a:pt x="58361" y="10218"/>
                  </a:lnTo>
                  <a:lnTo>
                    <a:pt x="47513" y="2743"/>
                  </a:lnTo>
                  <a:lnTo>
                    <a:pt x="34287" y="0"/>
                  </a:lnTo>
                  <a:close/>
                </a:path>
              </a:pathLst>
            </a:custGeom>
            <a:solidFill>
              <a:srgbClr val="FF000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986402" y="3534776"/>
              <a:ext cx="68398" cy="69485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7114277" y="4604781"/>
              <a:ext cx="68580" cy="69850"/>
            </a:xfrm>
            <a:custGeom>
              <a:avLst/>
              <a:gdLst/>
              <a:ahLst/>
              <a:cxnLst/>
              <a:rect l="l" t="t" r="r" b="b"/>
              <a:pathLst>
                <a:path w="68579" h="69850">
                  <a:moveTo>
                    <a:pt x="34286" y="0"/>
                  </a:moveTo>
                  <a:lnTo>
                    <a:pt x="20958" y="2740"/>
                  </a:lnTo>
                  <a:lnTo>
                    <a:pt x="10058" y="10195"/>
                  </a:lnTo>
                  <a:lnTo>
                    <a:pt x="2700" y="21216"/>
                  </a:lnTo>
                  <a:lnTo>
                    <a:pt x="0" y="34653"/>
                  </a:lnTo>
                  <a:lnTo>
                    <a:pt x="2700" y="48192"/>
                  </a:lnTo>
                  <a:lnTo>
                    <a:pt x="10058" y="59265"/>
                  </a:lnTo>
                  <a:lnTo>
                    <a:pt x="20958" y="66740"/>
                  </a:lnTo>
                  <a:lnTo>
                    <a:pt x="34286" y="69484"/>
                  </a:lnTo>
                  <a:lnTo>
                    <a:pt x="47512" y="66740"/>
                  </a:lnTo>
                  <a:lnTo>
                    <a:pt x="58361" y="59265"/>
                  </a:lnTo>
                  <a:lnTo>
                    <a:pt x="65700" y="48192"/>
                  </a:lnTo>
                  <a:lnTo>
                    <a:pt x="68398" y="34653"/>
                  </a:lnTo>
                  <a:lnTo>
                    <a:pt x="65700" y="21216"/>
                  </a:lnTo>
                  <a:lnTo>
                    <a:pt x="58361" y="10195"/>
                  </a:lnTo>
                  <a:lnTo>
                    <a:pt x="47512" y="2740"/>
                  </a:lnTo>
                  <a:lnTo>
                    <a:pt x="34286" y="0"/>
                  </a:lnTo>
                  <a:close/>
                </a:path>
              </a:pathLst>
            </a:custGeom>
            <a:solidFill>
              <a:srgbClr val="FF000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434051" y="2316029"/>
              <a:ext cx="68398" cy="69485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850912" y="4269083"/>
              <a:ext cx="68398" cy="69484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253255" y="4279568"/>
              <a:ext cx="68397" cy="69484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8305558" y="3861767"/>
              <a:ext cx="68580" cy="69850"/>
            </a:xfrm>
            <a:custGeom>
              <a:avLst/>
              <a:gdLst/>
              <a:ahLst/>
              <a:cxnLst/>
              <a:rect l="l" t="t" r="r" b="b"/>
              <a:pathLst>
                <a:path w="68579" h="69850">
                  <a:moveTo>
                    <a:pt x="34112" y="0"/>
                  </a:moveTo>
                  <a:lnTo>
                    <a:pt x="20885" y="2715"/>
                  </a:lnTo>
                  <a:lnTo>
                    <a:pt x="10036" y="10129"/>
                  </a:lnTo>
                  <a:lnTo>
                    <a:pt x="2697" y="21141"/>
                  </a:lnTo>
                  <a:lnTo>
                    <a:pt x="0" y="34653"/>
                  </a:lnTo>
                  <a:lnTo>
                    <a:pt x="2697" y="48165"/>
                  </a:lnTo>
                  <a:lnTo>
                    <a:pt x="10036" y="59178"/>
                  </a:lnTo>
                  <a:lnTo>
                    <a:pt x="20885" y="66592"/>
                  </a:lnTo>
                  <a:lnTo>
                    <a:pt x="34112" y="69307"/>
                  </a:lnTo>
                  <a:lnTo>
                    <a:pt x="47439" y="66592"/>
                  </a:lnTo>
                  <a:lnTo>
                    <a:pt x="58339" y="59178"/>
                  </a:lnTo>
                  <a:lnTo>
                    <a:pt x="65697" y="48165"/>
                  </a:lnTo>
                  <a:lnTo>
                    <a:pt x="68398" y="34653"/>
                  </a:lnTo>
                  <a:lnTo>
                    <a:pt x="65697" y="21141"/>
                  </a:lnTo>
                  <a:lnTo>
                    <a:pt x="58339" y="10129"/>
                  </a:lnTo>
                  <a:lnTo>
                    <a:pt x="47439" y="2715"/>
                  </a:lnTo>
                  <a:lnTo>
                    <a:pt x="34112" y="0"/>
                  </a:ln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379637" y="2236236"/>
              <a:ext cx="68398" cy="69485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8291740" y="2329535"/>
              <a:ext cx="68580" cy="69850"/>
            </a:xfrm>
            <a:custGeom>
              <a:avLst/>
              <a:gdLst/>
              <a:ahLst/>
              <a:cxnLst/>
              <a:rect l="l" t="t" r="r" b="b"/>
              <a:pathLst>
                <a:path w="68579" h="69850">
                  <a:moveTo>
                    <a:pt x="34110" y="0"/>
                  </a:moveTo>
                  <a:lnTo>
                    <a:pt x="20884" y="2740"/>
                  </a:lnTo>
                  <a:lnTo>
                    <a:pt x="10036" y="10196"/>
                  </a:lnTo>
                  <a:lnTo>
                    <a:pt x="2697" y="21216"/>
                  </a:lnTo>
                  <a:lnTo>
                    <a:pt x="0" y="34653"/>
                  </a:lnTo>
                  <a:lnTo>
                    <a:pt x="2697" y="48193"/>
                  </a:lnTo>
                  <a:lnTo>
                    <a:pt x="10036" y="59266"/>
                  </a:lnTo>
                  <a:lnTo>
                    <a:pt x="20884" y="66742"/>
                  </a:lnTo>
                  <a:lnTo>
                    <a:pt x="34110" y="69485"/>
                  </a:lnTo>
                  <a:lnTo>
                    <a:pt x="47438" y="66742"/>
                  </a:lnTo>
                  <a:lnTo>
                    <a:pt x="58338" y="59266"/>
                  </a:lnTo>
                  <a:lnTo>
                    <a:pt x="65696" y="48193"/>
                  </a:lnTo>
                  <a:lnTo>
                    <a:pt x="68397" y="34653"/>
                  </a:lnTo>
                  <a:lnTo>
                    <a:pt x="65696" y="21216"/>
                  </a:lnTo>
                  <a:lnTo>
                    <a:pt x="58338" y="10196"/>
                  </a:lnTo>
                  <a:lnTo>
                    <a:pt x="47438" y="2740"/>
                  </a:lnTo>
                  <a:lnTo>
                    <a:pt x="34110" y="0"/>
                  </a:ln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6079908" y="1410409"/>
              <a:ext cx="3812540" cy="4317365"/>
            </a:xfrm>
            <a:custGeom>
              <a:avLst/>
              <a:gdLst/>
              <a:ahLst/>
              <a:cxnLst/>
              <a:rect l="l" t="t" r="r" b="b"/>
              <a:pathLst>
                <a:path w="3812540" h="4317365">
                  <a:moveTo>
                    <a:pt x="1052386" y="4317154"/>
                  </a:moveTo>
                  <a:lnTo>
                    <a:pt x="1052386" y="4183515"/>
                  </a:lnTo>
                </a:path>
                <a:path w="3812540" h="4317365">
                  <a:moveTo>
                    <a:pt x="2113343" y="4317154"/>
                  </a:moveTo>
                  <a:lnTo>
                    <a:pt x="2113343" y="4183515"/>
                  </a:lnTo>
                </a:path>
                <a:path w="3812540" h="4317365">
                  <a:moveTo>
                    <a:pt x="2196785" y="4317154"/>
                  </a:moveTo>
                  <a:lnTo>
                    <a:pt x="2196785" y="4183515"/>
                  </a:lnTo>
                </a:path>
                <a:path w="3812540" h="4317365">
                  <a:moveTo>
                    <a:pt x="980314" y="4317154"/>
                  </a:moveTo>
                  <a:lnTo>
                    <a:pt x="980314" y="4183515"/>
                  </a:lnTo>
                </a:path>
                <a:path w="3812540" h="4317365">
                  <a:moveTo>
                    <a:pt x="2563966" y="4317154"/>
                  </a:moveTo>
                  <a:lnTo>
                    <a:pt x="2563966" y="4183515"/>
                  </a:lnTo>
                </a:path>
                <a:path w="3812540" h="4317365">
                  <a:moveTo>
                    <a:pt x="1028945" y="4317154"/>
                  </a:moveTo>
                  <a:lnTo>
                    <a:pt x="1028945" y="4183515"/>
                  </a:lnTo>
                </a:path>
                <a:path w="3812540" h="4317365">
                  <a:moveTo>
                    <a:pt x="2155502" y="4317154"/>
                  </a:moveTo>
                  <a:lnTo>
                    <a:pt x="2155502" y="4183515"/>
                  </a:lnTo>
                </a:path>
                <a:path w="3812540" h="4317365">
                  <a:moveTo>
                    <a:pt x="1039965" y="4317154"/>
                  </a:moveTo>
                  <a:lnTo>
                    <a:pt x="1039965" y="4183515"/>
                  </a:lnTo>
                </a:path>
                <a:path w="3812540" h="4317365">
                  <a:moveTo>
                    <a:pt x="2934295" y="4317154"/>
                  </a:moveTo>
                  <a:lnTo>
                    <a:pt x="2934295" y="4183515"/>
                  </a:lnTo>
                </a:path>
                <a:path w="3812540" h="4317365">
                  <a:moveTo>
                    <a:pt x="1027021" y="4317154"/>
                  </a:moveTo>
                  <a:lnTo>
                    <a:pt x="1027021" y="4183515"/>
                  </a:lnTo>
                </a:path>
                <a:path w="3812540" h="4317365">
                  <a:moveTo>
                    <a:pt x="2917327" y="4317154"/>
                  </a:moveTo>
                  <a:lnTo>
                    <a:pt x="2917327" y="4183515"/>
                  </a:lnTo>
                </a:path>
                <a:path w="3812540" h="4317365">
                  <a:moveTo>
                    <a:pt x="3425852" y="4317154"/>
                  </a:moveTo>
                  <a:lnTo>
                    <a:pt x="3425852" y="4183515"/>
                  </a:lnTo>
                </a:path>
                <a:path w="3812540" h="4317365">
                  <a:moveTo>
                    <a:pt x="2183141" y="4317154"/>
                  </a:moveTo>
                  <a:lnTo>
                    <a:pt x="2183141" y="4183515"/>
                  </a:lnTo>
                </a:path>
                <a:path w="3812540" h="4317365">
                  <a:moveTo>
                    <a:pt x="2638312" y="4317154"/>
                  </a:moveTo>
                  <a:lnTo>
                    <a:pt x="2638312" y="4183515"/>
                  </a:lnTo>
                </a:path>
                <a:path w="3812540" h="4317365">
                  <a:moveTo>
                    <a:pt x="959672" y="4317154"/>
                  </a:moveTo>
                  <a:lnTo>
                    <a:pt x="959672" y="4183515"/>
                  </a:lnTo>
                </a:path>
                <a:path w="3812540" h="4317365">
                  <a:moveTo>
                    <a:pt x="3361827" y="4317154"/>
                  </a:moveTo>
                  <a:lnTo>
                    <a:pt x="3361827" y="4183515"/>
                  </a:lnTo>
                </a:path>
                <a:path w="3812540" h="4317365">
                  <a:moveTo>
                    <a:pt x="192249" y="4317154"/>
                  </a:moveTo>
                  <a:lnTo>
                    <a:pt x="192249" y="4183515"/>
                  </a:lnTo>
                </a:path>
                <a:path w="3812540" h="4317365">
                  <a:moveTo>
                    <a:pt x="2624492" y="4317154"/>
                  </a:moveTo>
                  <a:lnTo>
                    <a:pt x="2624492" y="4183515"/>
                  </a:lnTo>
                </a:path>
                <a:path w="3812540" h="4317365">
                  <a:moveTo>
                    <a:pt x="274991" y="4317154"/>
                  </a:moveTo>
                  <a:lnTo>
                    <a:pt x="274991" y="4183515"/>
                  </a:lnTo>
                </a:path>
                <a:path w="3812540" h="4317365">
                  <a:moveTo>
                    <a:pt x="2154802" y="4317154"/>
                  </a:moveTo>
                  <a:lnTo>
                    <a:pt x="2154802" y="4183515"/>
                  </a:lnTo>
                </a:path>
                <a:path w="3812540" h="4317365">
                  <a:moveTo>
                    <a:pt x="926610" y="4317154"/>
                  </a:moveTo>
                  <a:lnTo>
                    <a:pt x="926610" y="4183515"/>
                  </a:lnTo>
                </a:path>
                <a:path w="3812540" h="4317365">
                  <a:moveTo>
                    <a:pt x="1073377" y="4317154"/>
                  </a:moveTo>
                  <a:lnTo>
                    <a:pt x="1073377" y="4183515"/>
                  </a:lnTo>
                </a:path>
                <a:path w="3812540" h="4317365">
                  <a:moveTo>
                    <a:pt x="205369" y="4317154"/>
                  </a:moveTo>
                  <a:lnTo>
                    <a:pt x="205369" y="4183515"/>
                  </a:lnTo>
                </a:path>
                <a:path w="3812540" h="4317365">
                  <a:moveTo>
                    <a:pt x="1464698" y="4317154"/>
                  </a:moveTo>
                  <a:lnTo>
                    <a:pt x="1464698" y="4183515"/>
                  </a:lnTo>
                </a:path>
                <a:path w="3812540" h="4317365">
                  <a:moveTo>
                    <a:pt x="2980127" y="4317154"/>
                  </a:moveTo>
                  <a:lnTo>
                    <a:pt x="2980127" y="4183515"/>
                  </a:lnTo>
                </a:path>
                <a:path w="3812540" h="4317365">
                  <a:moveTo>
                    <a:pt x="1820683" y="4317154"/>
                  </a:moveTo>
                  <a:lnTo>
                    <a:pt x="1820683" y="4183515"/>
                  </a:lnTo>
                </a:path>
                <a:path w="3812540" h="4317365">
                  <a:moveTo>
                    <a:pt x="2253813" y="4317154"/>
                  </a:moveTo>
                  <a:lnTo>
                    <a:pt x="2253813" y="4183515"/>
                  </a:lnTo>
                </a:path>
                <a:path w="3812540" h="4317365">
                  <a:moveTo>
                    <a:pt x="1741964" y="4317154"/>
                  </a:moveTo>
                  <a:lnTo>
                    <a:pt x="1741964" y="4183515"/>
                  </a:lnTo>
                </a:path>
                <a:path w="3812540" h="4317365">
                  <a:moveTo>
                    <a:pt x="1050111" y="4317154"/>
                  </a:moveTo>
                  <a:lnTo>
                    <a:pt x="1050111" y="4183515"/>
                  </a:lnTo>
                </a:path>
                <a:path w="3812540" h="4317365">
                  <a:moveTo>
                    <a:pt x="916989" y="4317154"/>
                  </a:moveTo>
                  <a:lnTo>
                    <a:pt x="916989" y="4183515"/>
                  </a:lnTo>
                </a:path>
                <a:path w="3812540" h="4317365">
                  <a:moveTo>
                    <a:pt x="1799867" y="4317154"/>
                  </a:moveTo>
                  <a:lnTo>
                    <a:pt x="1799867" y="4183515"/>
                  </a:lnTo>
                </a:path>
                <a:path w="3812540" h="4317365">
                  <a:moveTo>
                    <a:pt x="1387379" y="4317154"/>
                  </a:moveTo>
                  <a:lnTo>
                    <a:pt x="1387379" y="4183515"/>
                  </a:lnTo>
                </a:path>
                <a:path w="3812540" h="4317365">
                  <a:moveTo>
                    <a:pt x="952850" y="4317154"/>
                  </a:moveTo>
                  <a:lnTo>
                    <a:pt x="952850" y="4183515"/>
                  </a:lnTo>
                </a:path>
                <a:path w="3812540" h="4317365">
                  <a:moveTo>
                    <a:pt x="2911729" y="4317154"/>
                  </a:moveTo>
                  <a:lnTo>
                    <a:pt x="2911729" y="4183515"/>
                  </a:lnTo>
                </a:path>
                <a:path w="3812540" h="4317365">
                  <a:moveTo>
                    <a:pt x="230209" y="4317154"/>
                  </a:moveTo>
                  <a:lnTo>
                    <a:pt x="230209" y="4183515"/>
                  </a:lnTo>
                </a:path>
                <a:path w="3812540" h="4317365">
                  <a:moveTo>
                    <a:pt x="3811925" y="4317154"/>
                  </a:moveTo>
                  <a:lnTo>
                    <a:pt x="3811925" y="4183515"/>
                  </a:lnTo>
                </a:path>
                <a:path w="3812540" h="4317365">
                  <a:moveTo>
                    <a:pt x="1758233" y="4317154"/>
                  </a:moveTo>
                  <a:lnTo>
                    <a:pt x="1758233" y="4183515"/>
                  </a:lnTo>
                </a:path>
                <a:path w="3812540" h="4317365">
                  <a:moveTo>
                    <a:pt x="916989" y="4317154"/>
                  </a:moveTo>
                  <a:lnTo>
                    <a:pt x="916989" y="4183515"/>
                  </a:lnTo>
                </a:path>
                <a:path w="3812540" h="4317365">
                  <a:moveTo>
                    <a:pt x="2555569" y="4317154"/>
                  </a:moveTo>
                  <a:lnTo>
                    <a:pt x="2555569" y="4183515"/>
                  </a:lnTo>
                </a:path>
                <a:path w="3812540" h="4317365">
                  <a:moveTo>
                    <a:pt x="1730069" y="4317154"/>
                  </a:moveTo>
                  <a:lnTo>
                    <a:pt x="1730069" y="4183515"/>
                  </a:lnTo>
                </a:path>
                <a:path w="3812540" h="4317365">
                  <a:moveTo>
                    <a:pt x="1789546" y="4317154"/>
                  </a:moveTo>
                  <a:lnTo>
                    <a:pt x="1789546" y="4183515"/>
                  </a:lnTo>
                </a:path>
                <a:path w="3812540" h="4317365">
                  <a:moveTo>
                    <a:pt x="2990623" y="4317154"/>
                  </a:moveTo>
                  <a:lnTo>
                    <a:pt x="2990623" y="4183515"/>
                  </a:lnTo>
                </a:path>
                <a:path w="3812540" h="4317365">
                  <a:moveTo>
                    <a:pt x="996058" y="4317154"/>
                  </a:moveTo>
                  <a:lnTo>
                    <a:pt x="996058" y="4183515"/>
                  </a:lnTo>
                </a:path>
                <a:path w="3812540" h="4317365">
                  <a:moveTo>
                    <a:pt x="1021598" y="4317154"/>
                  </a:moveTo>
                  <a:lnTo>
                    <a:pt x="1021598" y="4183515"/>
                  </a:lnTo>
                </a:path>
                <a:path w="3812540" h="4317365">
                  <a:moveTo>
                    <a:pt x="1339448" y="4317154"/>
                  </a:moveTo>
                  <a:lnTo>
                    <a:pt x="1339448" y="4183515"/>
                  </a:lnTo>
                </a:path>
                <a:path w="3812540" h="4317365">
                  <a:moveTo>
                    <a:pt x="1751586" y="4317154"/>
                  </a:moveTo>
                  <a:lnTo>
                    <a:pt x="1751586" y="4183515"/>
                  </a:lnTo>
                </a:path>
                <a:path w="3812540" h="4317365">
                  <a:moveTo>
                    <a:pt x="2238769" y="4317154"/>
                  </a:moveTo>
                  <a:lnTo>
                    <a:pt x="2238769" y="4183515"/>
                  </a:lnTo>
                </a:path>
                <a:path w="3812540" h="4317365">
                  <a:moveTo>
                    <a:pt x="2199934" y="4317154"/>
                  </a:moveTo>
                  <a:lnTo>
                    <a:pt x="2199934" y="4183515"/>
                  </a:lnTo>
                </a:path>
                <a:path w="3812540" h="4317365">
                  <a:moveTo>
                    <a:pt x="3394714" y="4317154"/>
                  </a:moveTo>
                  <a:lnTo>
                    <a:pt x="3394714" y="4183515"/>
                  </a:lnTo>
                </a:path>
                <a:path w="3812540" h="4317365">
                  <a:moveTo>
                    <a:pt x="2175444" y="4317154"/>
                  </a:moveTo>
                  <a:lnTo>
                    <a:pt x="2175444" y="4183515"/>
                  </a:lnTo>
                </a:path>
                <a:path w="3812540" h="4317365">
                  <a:moveTo>
                    <a:pt x="0" y="2515156"/>
                  </a:moveTo>
                  <a:lnTo>
                    <a:pt x="131373" y="2515156"/>
                  </a:lnTo>
                </a:path>
                <a:path w="3812540" h="4317365">
                  <a:moveTo>
                    <a:pt x="0" y="2055237"/>
                  </a:moveTo>
                  <a:lnTo>
                    <a:pt x="131373" y="2055237"/>
                  </a:lnTo>
                </a:path>
                <a:path w="3812540" h="4317365">
                  <a:moveTo>
                    <a:pt x="0" y="3259591"/>
                  </a:moveTo>
                  <a:lnTo>
                    <a:pt x="131373" y="3259591"/>
                  </a:lnTo>
                </a:path>
                <a:path w="3812540" h="4317365">
                  <a:moveTo>
                    <a:pt x="0" y="4099457"/>
                  </a:moveTo>
                  <a:lnTo>
                    <a:pt x="131373" y="4099457"/>
                  </a:lnTo>
                </a:path>
                <a:path w="3812540" h="4317365">
                  <a:moveTo>
                    <a:pt x="0" y="7286"/>
                  </a:moveTo>
                  <a:lnTo>
                    <a:pt x="131373" y="7286"/>
                  </a:lnTo>
                </a:path>
                <a:path w="3812540" h="4317365">
                  <a:moveTo>
                    <a:pt x="0" y="3735858"/>
                  </a:moveTo>
                  <a:lnTo>
                    <a:pt x="131373" y="3735858"/>
                  </a:lnTo>
                </a:path>
                <a:path w="3812540" h="4317365">
                  <a:moveTo>
                    <a:pt x="0" y="843242"/>
                  </a:moveTo>
                  <a:lnTo>
                    <a:pt x="131373" y="843242"/>
                  </a:lnTo>
                </a:path>
                <a:path w="3812540" h="4317365">
                  <a:moveTo>
                    <a:pt x="0" y="3273452"/>
                  </a:moveTo>
                  <a:lnTo>
                    <a:pt x="131373" y="3273452"/>
                  </a:lnTo>
                </a:path>
                <a:path w="3812540" h="4317365">
                  <a:moveTo>
                    <a:pt x="0" y="1724338"/>
                  </a:moveTo>
                  <a:lnTo>
                    <a:pt x="131373" y="1724338"/>
                  </a:lnTo>
                </a:path>
                <a:path w="3812540" h="4317365">
                  <a:moveTo>
                    <a:pt x="0" y="3297621"/>
                  </a:moveTo>
                  <a:lnTo>
                    <a:pt x="131373" y="3297621"/>
                  </a:lnTo>
                </a:path>
                <a:path w="3812540" h="4317365">
                  <a:moveTo>
                    <a:pt x="0" y="921969"/>
                  </a:moveTo>
                  <a:lnTo>
                    <a:pt x="131373" y="921969"/>
                  </a:lnTo>
                </a:path>
                <a:path w="3812540" h="4317365">
                  <a:moveTo>
                    <a:pt x="0" y="513409"/>
                  </a:moveTo>
                  <a:lnTo>
                    <a:pt x="131373" y="513409"/>
                  </a:lnTo>
                </a:path>
                <a:path w="3812540" h="4317365">
                  <a:moveTo>
                    <a:pt x="0" y="1206841"/>
                  </a:moveTo>
                  <a:lnTo>
                    <a:pt x="131373" y="1206841"/>
                  </a:lnTo>
                </a:path>
                <a:path w="3812540" h="4317365">
                  <a:moveTo>
                    <a:pt x="0" y="397719"/>
                  </a:moveTo>
                  <a:lnTo>
                    <a:pt x="131373" y="397719"/>
                  </a:lnTo>
                </a:path>
                <a:path w="3812540" h="4317365">
                  <a:moveTo>
                    <a:pt x="0" y="1742820"/>
                  </a:moveTo>
                  <a:lnTo>
                    <a:pt x="131373" y="1742820"/>
                  </a:lnTo>
                </a:path>
                <a:path w="3812540" h="4317365">
                  <a:moveTo>
                    <a:pt x="0" y="0"/>
                  </a:moveTo>
                  <a:lnTo>
                    <a:pt x="131373" y="0"/>
                  </a:lnTo>
                </a:path>
                <a:path w="3812540" h="4317365">
                  <a:moveTo>
                    <a:pt x="0" y="4131978"/>
                  </a:moveTo>
                  <a:lnTo>
                    <a:pt x="131373" y="4131978"/>
                  </a:lnTo>
                </a:path>
                <a:path w="3812540" h="4317365">
                  <a:moveTo>
                    <a:pt x="0" y="826004"/>
                  </a:moveTo>
                  <a:lnTo>
                    <a:pt x="131373" y="826004"/>
                  </a:lnTo>
                </a:path>
                <a:path w="3812540" h="4317365">
                  <a:moveTo>
                    <a:pt x="0" y="4145484"/>
                  </a:moveTo>
                  <a:lnTo>
                    <a:pt x="131373" y="4145484"/>
                  </a:lnTo>
                </a:path>
                <a:path w="3812540" h="4317365">
                  <a:moveTo>
                    <a:pt x="0" y="2129876"/>
                  </a:moveTo>
                  <a:lnTo>
                    <a:pt x="131373" y="2129876"/>
                  </a:lnTo>
                </a:path>
                <a:path w="3812540" h="4317365">
                  <a:moveTo>
                    <a:pt x="0" y="478044"/>
                  </a:moveTo>
                  <a:lnTo>
                    <a:pt x="131373" y="478044"/>
                  </a:lnTo>
                </a:path>
                <a:path w="3812540" h="4317365">
                  <a:moveTo>
                    <a:pt x="0" y="3297799"/>
                  </a:moveTo>
                  <a:lnTo>
                    <a:pt x="131373" y="3297799"/>
                  </a:lnTo>
                </a:path>
                <a:path w="3812540" h="4317365">
                  <a:moveTo>
                    <a:pt x="0" y="3328010"/>
                  </a:moveTo>
                  <a:lnTo>
                    <a:pt x="131373" y="3328010"/>
                  </a:lnTo>
                </a:path>
                <a:path w="3812540" h="4317365">
                  <a:moveTo>
                    <a:pt x="0" y="2531861"/>
                  </a:moveTo>
                  <a:lnTo>
                    <a:pt x="131373" y="2531861"/>
                  </a:lnTo>
                </a:path>
                <a:path w="3812540" h="4317365">
                  <a:moveTo>
                    <a:pt x="0" y="851772"/>
                  </a:moveTo>
                  <a:lnTo>
                    <a:pt x="131373" y="851772"/>
                  </a:lnTo>
                </a:path>
                <a:path w="3812540" h="4317365">
                  <a:moveTo>
                    <a:pt x="0" y="137726"/>
                  </a:moveTo>
                  <a:lnTo>
                    <a:pt x="131373" y="137726"/>
                  </a:lnTo>
                </a:path>
                <a:path w="3812540" h="4317365">
                  <a:moveTo>
                    <a:pt x="0" y="2423101"/>
                  </a:moveTo>
                  <a:lnTo>
                    <a:pt x="131373" y="2423101"/>
                  </a:lnTo>
                </a:path>
                <a:path w="3812540" h="4317365">
                  <a:moveTo>
                    <a:pt x="0" y="2518177"/>
                  </a:moveTo>
                  <a:lnTo>
                    <a:pt x="131373" y="2518177"/>
                  </a:lnTo>
                </a:path>
                <a:path w="3812540" h="4317365">
                  <a:moveTo>
                    <a:pt x="0" y="3717021"/>
                  </a:moveTo>
                  <a:lnTo>
                    <a:pt x="131373" y="3717021"/>
                  </a:lnTo>
                </a:path>
                <a:path w="3812540" h="4317365">
                  <a:moveTo>
                    <a:pt x="0" y="2418480"/>
                  </a:moveTo>
                  <a:lnTo>
                    <a:pt x="131373" y="2418480"/>
                  </a:lnTo>
                </a:path>
                <a:path w="3812540" h="4317365">
                  <a:moveTo>
                    <a:pt x="0" y="3315037"/>
                  </a:moveTo>
                  <a:lnTo>
                    <a:pt x="131373" y="3315037"/>
                  </a:lnTo>
                </a:path>
                <a:path w="3812540" h="4317365">
                  <a:moveTo>
                    <a:pt x="0" y="3360353"/>
                  </a:moveTo>
                  <a:lnTo>
                    <a:pt x="131373" y="3360353"/>
                  </a:lnTo>
                </a:path>
                <a:path w="3812540" h="4317365">
                  <a:moveTo>
                    <a:pt x="0" y="2920516"/>
                  </a:moveTo>
                  <a:lnTo>
                    <a:pt x="131373" y="2920516"/>
                  </a:lnTo>
                </a:path>
                <a:path w="3812540" h="4317365">
                  <a:moveTo>
                    <a:pt x="0" y="1659295"/>
                  </a:moveTo>
                  <a:lnTo>
                    <a:pt x="131373" y="1659295"/>
                  </a:lnTo>
                </a:path>
                <a:path w="3812540" h="4317365">
                  <a:moveTo>
                    <a:pt x="0" y="4186891"/>
                  </a:moveTo>
                  <a:lnTo>
                    <a:pt x="131373" y="4186891"/>
                  </a:lnTo>
                </a:path>
                <a:path w="3812540" h="4317365">
                  <a:moveTo>
                    <a:pt x="0" y="1356652"/>
                  </a:moveTo>
                  <a:lnTo>
                    <a:pt x="131373" y="1356652"/>
                  </a:lnTo>
                </a:path>
                <a:path w="3812540" h="4317365">
                  <a:moveTo>
                    <a:pt x="0" y="1694482"/>
                  </a:moveTo>
                  <a:lnTo>
                    <a:pt x="131373" y="1694482"/>
                  </a:lnTo>
                </a:path>
                <a:path w="3812540" h="4317365">
                  <a:moveTo>
                    <a:pt x="0" y="4040812"/>
                  </a:moveTo>
                  <a:lnTo>
                    <a:pt x="131373" y="4040812"/>
                  </a:lnTo>
                </a:path>
                <a:path w="3812540" h="4317365">
                  <a:moveTo>
                    <a:pt x="0" y="1611668"/>
                  </a:moveTo>
                  <a:lnTo>
                    <a:pt x="131373" y="1611668"/>
                  </a:lnTo>
                </a:path>
                <a:path w="3812540" h="4317365">
                  <a:moveTo>
                    <a:pt x="0" y="1261221"/>
                  </a:moveTo>
                  <a:lnTo>
                    <a:pt x="131373" y="1261221"/>
                  </a:lnTo>
                </a:path>
                <a:path w="3812540" h="4317365">
                  <a:moveTo>
                    <a:pt x="0" y="1694838"/>
                  </a:moveTo>
                  <a:lnTo>
                    <a:pt x="131373" y="1694838"/>
                  </a:lnTo>
                </a:path>
                <a:path w="3812540" h="4317365">
                  <a:moveTo>
                    <a:pt x="0" y="917170"/>
                  </a:moveTo>
                  <a:lnTo>
                    <a:pt x="131373" y="917170"/>
                  </a:lnTo>
                </a:path>
                <a:path w="3812540" h="4317365">
                  <a:moveTo>
                    <a:pt x="0" y="2161864"/>
                  </a:moveTo>
                  <a:lnTo>
                    <a:pt x="131373" y="2161864"/>
                  </a:lnTo>
                </a:path>
                <a:path w="3812540" h="4317365">
                  <a:moveTo>
                    <a:pt x="0" y="3309350"/>
                  </a:moveTo>
                  <a:lnTo>
                    <a:pt x="131373" y="3309350"/>
                  </a:lnTo>
                </a:path>
                <a:path w="3812540" h="4317365">
                  <a:moveTo>
                    <a:pt x="0" y="910951"/>
                  </a:moveTo>
                  <a:lnTo>
                    <a:pt x="131373" y="910951"/>
                  </a:lnTo>
                </a:path>
                <a:path w="3812540" h="4317365">
                  <a:moveTo>
                    <a:pt x="0" y="2879820"/>
                  </a:moveTo>
                  <a:lnTo>
                    <a:pt x="131373" y="2879820"/>
                  </a:lnTo>
                </a:path>
                <a:path w="3812540" h="4317365">
                  <a:moveTo>
                    <a:pt x="0" y="2857251"/>
                  </a:moveTo>
                  <a:lnTo>
                    <a:pt x="131373" y="2857251"/>
                  </a:lnTo>
                </a:path>
                <a:path w="3812540" h="4317365">
                  <a:moveTo>
                    <a:pt x="0" y="2530439"/>
                  </a:moveTo>
                  <a:lnTo>
                    <a:pt x="131373" y="2530439"/>
                  </a:lnTo>
                </a:path>
                <a:path w="3812540" h="4317365">
                  <a:moveTo>
                    <a:pt x="0" y="942406"/>
                  </a:moveTo>
                  <a:lnTo>
                    <a:pt x="131373" y="942406"/>
                  </a:lnTo>
                </a:path>
                <a:path w="3812540" h="4317365">
                  <a:moveTo>
                    <a:pt x="0" y="872209"/>
                  </a:moveTo>
                  <a:lnTo>
                    <a:pt x="131373" y="872209"/>
                  </a:lnTo>
                </a:path>
              </a:pathLst>
            </a:custGeom>
            <a:ln w="3702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7863942" y="5460288"/>
              <a:ext cx="19050" cy="267335"/>
            </a:xfrm>
            <a:custGeom>
              <a:avLst/>
              <a:gdLst/>
              <a:ahLst/>
              <a:cxnLst/>
              <a:rect l="l" t="t" r="r" b="b"/>
              <a:pathLst>
                <a:path w="19050" h="267335">
                  <a:moveTo>
                    <a:pt x="18719" y="0"/>
                  </a:moveTo>
                  <a:lnTo>
                    <a:pt x="0" y="0"/>
                  </a:lnTo>
                  <a:lnTo>
                    <a:pt x="0" y="267284"/>
                  </a:lnTo>
                  <a:lnTo>
                    <a:pt x="18719" y="267284"/>
                  </a:lnTo>
                  <a:lnTo>
                    <a:pt x="18719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6079908" y="2985114"/>
              <a:ext cx="263525" cy="0"/>
            </a:xfrm>
            <a:custGeom>
              <a:avLst/>
              <a:gdLst/>
              <a:ahLst/>
              <a:cxnLst/>
              <a:rect l="l" t="t" r="r" b="b"/>
              <a:pathLst>
                <a:path w="263525" h="0">
                  <a:moveTo>
                    <a:pt x="0" y="0"/>
                  </a:moveTo>
                  <a:lnTo>
                    <a:pt x="262921" y="0"/>
                  </a:lnTo>
                </a:path>
              </a:pathLst>
            </a:custGeom>
            <a:ln w="1901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6079908" y="3638205"/>
              <a:ext cx="263525" cy="0"/>
            </a:xfrm>
            <a:custGeom>
              <a:avLst/>
              <a:gdLst/>
              <a:ahLst/>
              <a:cxnLst/>
              <a:rect l="l" t="t" r="r" b="b"/>
              <a:pathLst>
                <a:path w="263525" h="0">
                  <a:moveTo>
                    <a:pt x="0" y="0"/>
                  </a:moveTo>
                  <a:lnTo>
                    <a:pt x="262921" y="0"/>
                  </a:lnTo>
                </a:path>
              </a:pathLst>
            </a:custGeom>
            <a:ln w="1901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6079909" y="1273926"/>
              <a:ext cx="4384040" cy="4453890"/>
            </a:xfrm>
            <a:custGeom>
              <a:avLst/>
              <a:gdLst/>
              <a:ahLst/>
              <a:cxnLst/>
              <a:rect l="l" t="t" r="r" b="b"/>
              <a:pathLst>
                <a:path w="4384040" h="4453890">
                  <a:moveTo>
                    <a:pt x="0" y="4453636"/>
                  </a:moveTo>
                  <a:lnTo>
                    <a:pt x="4383950" y="0"/>
                  </a:lnTo>
                </a:path>
              </a:pathLst>
            </a:custGeom>
            <a:ln w="1886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6279155" y="1516326"/>
              <a:ext cx="3985895" cy="3943985"/>
            </a:xfrm>
            <a:custGeom>
              <a:avLst/>
              <a:gdLst/>
              <a:ahLst/>
              <a:cxnLst/>
              <a:rect l="l" t="t" r="r" b="b"/>
              <a:pathLst>
                <a:path w="3985895" h="3943985">
                  <a:moveTo>
                    <a:pt x="3985282" y="0"/>
                  </a:moveTo>
                  <a:lnTo>
                    <a:pt x="3965516" y="1954"/>
                  </a:lnTo>
                  <a:lnTo>
                    <a:pt x="3945573" y="8529"/>
                  </a:lnTo>
                  <a:lnTo>
                    <a:pt x="3925632" y="9773"/>
                  </a:lnTo>
                  <a:lnTo>
                    <a:pt x="3905689" y="13149"/>
                  </a:lnTo>
                  <a:lnTo>
                    <a:pt x="3885747" y="12439"/>
                  </a:lnTo>
                  <a:lnTo>
                    <a:pt x="3865805" y="16348"/>
                  </a:lnTo>
                  <a:lnTo>
                    <a:pt x="3845863" y="19725"/>
                  </a:lnTo>
                  <a:lnTo>
                    <a:pt x="3805979" y="43006"/>
                  </a:lnTo>
                  <a:lnTo>
                    <a:pt x="3786036" y="47804"/>
                  </a:lnTo>
                  <a:lnTo>
                    <a:pt x="3766094" y="53313"/>
                  </a:lnTo>
                  <a:lnTo>
                    <a:pt x="3746152" y="57577"/>
                  </a:lnTo>
                  <a:lnTo>
                    <a:pt x="3726385" y="62376"/>
                  </a:lnTo>
                  <a:lnTo>
                    <a:pt x="3706442" y="68240"/>
                  </a:lnTo>
                  <a:lnTo>
                    <a:pt x="3686501" y="72149"/>
                  </a:lnTo>
                  <a:lnTo>
                    <a:pt x="3666558" y="76948"/>
                  </a:lnTo>
                  <a:lnTo>
                    <a:pt x="3646617" y="84235"/>
                  </a:lnTo>
                  <a:lnTo>
                    <a:pt x="3626674" y="88677"/>
                  </a:lnTo>
                  <a:lnTo>
                    <a:pt x="3606732" y="97030"/>
                  </a:lnTo>
                  <a:lnTo>
                    <a:pt x="3586789" y="98273"/>
                  </a:lnTo>
                  <a:lnTo>
                    <a:pt x="3566848" y="107337"/>
                  </a:lnTo>
                  <a:lnTo>
                    <a:pt x="3546905" y="112669"/>
                  </a:lnTo>
                  <a:lnTo>
                    <a:pt x="3526963" y="120310"/>
                  </a:lnTo>
                  <a:lnTo>
                    <a:pt x="3507021" y="126174"/>
                  </a:lnTo>
                  <a:lnTo>
                    <a:pt x="3487253" y="128306"/>
                  </a:lnTo>
                  <a:lnTo>
                    <a:pt x="3467312" y="134882"/>
                  </a:lnTo>
                  <a:lnTo>
                    <a:pt x="3447369" y="140569"/>
                  </a:lnTo>
                  <a:lnTo>
                    <a:pt x="3427427" y="154430"/>
                  </a:lnTo>
                  <a:lnTo>
                    <a:pt x="3407484" y="170958"/>
                  </a:lnTo>
                  <a:lnTo>
                    <a:pt x="3387543" y="176645"/>
                  </a:lnTo>
                  <a:lnTo>
                    <a:pt x="3367600" y="180732"/>
                  </a:lnTo>
                  <a:lnTo>
                    <a:pt x="3347659" y="187662"/>
                  </a:lnTo>
                  <a:lnTo>
                    <a:pt x="3327716" y="199748"/>
                  </a:lnTo>
                  <a:lnTo>
                    <a:pt x="3307774" y="219829"/>
                  </a:lnTo>
                  <a:lnTo>
                    <a:pt x="3287831" y="223205"/>
                  </a:lnTo>
                  <a:lnTo>
                    <a:pt x="3268065" y="225692"/>
                  </a:lnTo>
                  <a:lnTo>
                    <a:pt x="3248122" y="233156"/>
                  </a:lnTo>
                  <a:lnTo>
                    <a:pt x="3228181" y="245953"/>
                  </a:lnTo>
                  <a:lnTo>
                    <a:pt x="3208238" y="252350"/>
                  </a:lnTo>
                  <a:lnTo>
                    <a:pt x="3188296" y="260169"/>
                  </a:lnTo>
                  <a:lnTo>
                    <a:pt x="3168354" y="269232"/>
                  </a:lnTo>
                  <a:lnTo>
                    <a:pt x="3148412" y="276341"/>
                  </a:lnTo>
                  <a:lnTo>
                    <a:pt x="3128469" y="287359"/>
                  </a:lnTo>
                  <a:lnTo>
                    <a:pt x="3108528" y="293046"/>
                  </a:lnTo>
                  <a:lnTo>
                    <a:pt x="3088585" y="306552"/>
                  </a:lnTo>
                  <a:lnTo>
                    <a:pt x="3068643" y="311172"/>
                  </a:lnTo>
                  <a:lnTo>
                    <a:pt x="3048701" y="317037"/>
                  </a:lnTo>
                  <a:lnTo>
                    <a:pt x="3028934" y="327522"/>
                  </a:lnTo>
                  <a:lnTo>
                    <a:pt x="3008991" y="336763"/>
                  </a:lnTo>
                  <a:lnTo>
                    <a:pt x="2989050" y="350803"/>
                  </a:lnTo>
                  <a:lnTo>
                    <a:pt x="2969107" y="362531"/>
                  </a:lnTo>
                  <a:lnTo>
                    <a:pt x="2949166" y="370173"/>
                  </a:lnTo>
                  <a:lnTo>
                    <a:pt x="2929223" y="376038"/>
                  </a:lnTo>
                  <a:lnTo>
                    <a:pt x="2909281" y="384389"/>
                  </a:lnTo>
                  <a:lnTo>
                    <a:pt x="2889338" y="395052"/>
                  </a:lnTo>
                  <a:lnTo>
                    <a:pt x="2869397" y="413890"/>
                  </a:lnTo>
                  <a:lnTo>
                    <a:pt x="2849454" y="419221"/>
                  </a:lnTo>
                  <a:lnTo>
                    <a:pt x="2829513" y="426507"/>
                  </a:lnTo>
                  <a:lnTo>
                    <a:pt x="2809745" y="435570"/>
                  </a:lnTo>
                  <a:lnTo>
                    <a:pt x="2789802" y="443567"/>
                  </a:lnTo>
                  <a:lnTo>
                    <a:pt x="2769861" y="454764"/>
                  </a:lnTo>
                  <a:lnTo>
                    <a:pt x="2749918" y="455297"/>
                  </a:lnTo>
                  <a:lnTo>
                    <a:pt x="2729976" y="468980"/>
                  </a:lnTo>
                  <a:lnTo>
                    <a:pt x="2710033" y="475734"/>
                  </a:lnTo>
                  <a:lnTo>
                    <a:pt x="2690092" y="485508"/>
                  </a:lnTo>
                  <a:lnTo>
                    <a:pt x="2670150" y="494216"/>
                  </a:lnTo>
                  <a:lnTo>
                    <a:pt x="2650208" y="503990"/>
                  </a:lnTo>
                  <a:lnTo>
                    <a:pt x="2630266" y="511098"/>
                  </a:lnTo>
                  <a:lnTo>
                    <a:pt x="2610323" y="506122"/>
                  </a:lnTo>
                  <a:lnTo>
                    <a:pt x="2590382" y="513408"/>
                  </a:lnTo>
                  <a:lnTo>
                    <a:pt x="2570614" y="522827"/>
                  </a:lnTo>
                  <a:lnTo>
                    <a:pt x="2550671" y="531713"/>
                  </a:lnTo>
                  <a:lnTo>
                    <a:pt x="2530730" y="535978"/>
                  </a:lnTo>
                  <a:lnTo>
                    <a:pt x="2510787" y="539888"/>
                  </a:lnTo>
                  <a:lnTo>
                    <a:pt x="2490845" y="547174"/>
                  </a:lnTo>
                  <a:lnTo>
                    <a:pt x="2470903" y="550905"/>
                  </a:lnTo>
                  <a:lnTo>
                    <a:pt x="2450961" y="563523"/>
                  </a:lnTo>
                  <a:lnTo>
                    <a:pt x="2431018" y="573120"/>
                  </a:lnTo>
                  <a:lnTo>
                    <a:pt x="2411077" y="577385"/>
                  </a:lnTo>
                  <a:lnTo>
                    <a:pt x="2391134" y="582716"/>
                  </a:lnTo>
                  <a:lnTo>
                    <a:pt x="2371192" y="584137"/>
                  </a:lnTo>
                  <a:lnTo>
                    <a:pt x="2351425" y="588759"/>
                  </a:lnTo>
                  <a:lnTo>
                    <a:pt x="2331483" y="591069"/>
                  </a:lnTo>
                  <a:lnTo>
                    <a:pt x="2311540" y="602975"/>
                  </a:lnTo>
                  <a:lnTo>
                    <a:pt x="2291599" y="607240"/>
                  </a:lnTo>
                  <a:lnTo>
                    <a:pt x="2271656" y="612039"/>
                  </a:lnTo>
                  <a:lnTo>
                    <a:pt x="2251715" y="616126"/>
                  </a:lnTo>
                  <a:lnTo>
                    <a:pt x="2231772" y="630698"/>
                  </a:lnTo>
                  <a:lnTo>
                    <a:pt x="2211830" y="627322"/>
                  </a:lnTo>
                  <a:lnTo>
                    <a:pt x="2191887" y="632120"/>
                  </a:lnTo>
                  <a:lnTo>
                    <a:pt x="2152003" y="642606"/>
                  </a:lnTo>
                  <a:lnTo>
                    <a:pt x="2132062" y="647226"/>
                  </a:lnTo>
                  <a:lnTo>
                    <a:pt x="2112294" y="657000"/>
                  </a:lnTo>
                  <a:lnTo>
                    <a:pt x="2092352" y="673527"/>
                  </a:lnTo>
                  <a:lnTo>
                    <a:pt x="2072410" y="674237"/>
                  </a:lnTo>
                  <a:lnTo>
                    <a:pt x="2052468" y="688099"/>
                  </a:lnTo>
                  <a:lnTo>
                    <a:pt x="2032525" y="691476"/>
                  </a:lnTo>
                  <a:lnTo>
                    <a:pt x="2012584" y="703205"/>
                  </a:lnTo>
                  <a:lnTo>
                    <a:pt x="1992641" y="712801"/>
                  </a:lnTo>
                  <a:lnTo>
                    <a:pt x="1972699" y="720976"/>
                  </a:lnTo>
                  <a:lnTo>
                    <a:pt x="1952757" y="727374"/>
                  </a:lnTo>
                  <a:lnTo>
                    <a:pt x="1932815" y="733238"/>
                  </a:lnTo>
                  <a:lnTo>
                    <a:pt x="1912872" y="741946"/>
                  </a:lnTo>
                  <a:lnTo>
                    <a:pt x="1892931" y="759006"/>
                  </a:lnTo>
                  <a:lnTo>
                    <a:pt x="1873163" y="767537"/>
                  </a:lnTo>
                  <a:lnTo>
                    <a:pt x="1853220" y="760783"/>
                  </a:lnTo>
                  <a:lnTo>
                    <a:pt x="1833279" y="780332"/>
                  </a:lnTo>
                  <a:lnTo>
                    <a:pt x="1813336" y="794548"/>
                  </a:lnTo>
                  <a:lnTo>
                    <a:pt x="1793394" y="821561"/>
                  </a:lnTo>
                  <a:lnTo>
                    <a:pt x="1773452" y="825826"/>
                  </a:lnTo>
                  <a:lnTo>
                    <a:pt x="1753510" y="844130"/>
                  </a:lnTo>
                  <a:lnTo>
                    <a:pt x="1733567" y="860480"/>
                  </a:lnTo>
                  <a:lnTo>
                    <a:pt x="1713626" y="866344"/>
                  </a:lnTo>
                  <a:lnTo>
                    <a:pt x="1693683" y="889447"/>
                  </a:lnTo>
                  <a:lnTo>
                    <a:pt x="1673741" y="907040"/>
                  </a:lnTo>
                  <a:lnTo>
                    <a:pt x="1653974" y="919479"/>
                  </a:lnTo>
                  <a:lnTo>
                    <a:pt x="1634032" y="944004"/>
                  </a:lnTo>
                  <a:lnTo>
                    <a:pt x="1614089" y="962131"/>
                  </a:lnTo>
                  <a:lnTo>
                    <a:pt x="1594148" y="979013"/>
                  </a:lnTo>
                  <a:lnTo>
                    <a:pt x="1574205" y="1002294"/>
                  </a:lnTo>
                  <a:lnTo>
                    <a:pt x="1554264" y="1030372"/>
                  </a:lnTo>
                  <a:lnTo>
                    <a:pt x="1534321" y="1050453"/>
                  </a:lnTo>
                  <a:lnTo>
                    <a:pt x="1514379" y="1094348"/>
                  </a:lnTo>
                  <a:lnTo>
                    <a:pt x="1494436" y="1126337"/>
                  </a:lnTo>
                  <a:lnTo>
                    <a:pt x="1474495" y="1153527"/>
                  </a:lnTo>
                  <a:lnTo>
                    <a:pt x="1454552" y="1181249"/>
                  </a:lnTo>
                  <a:lnTo>
                    <a:pt x="1434611" y="1203996"/>
                  </a:lnTo>
                  <a:lnTo>
                    <a:pt x="1414843" y="1236874"/>
                  </a:lnTo>
                  <a:lnTo>
                    <a:pt x="1394901" y="1261753"/>
                  </a:lnTo>
                  <a:lnTo>
                    <a:pt x="1374959" y="1278458"/>
                  </a:lnTo>
                  <a:lnTo>
                    <a:pt x="1355017" y="1314533"/>
                  </a:lnTo>
                  <a:lnTo>
                    <a:pt x="1335074" y="1349720"/>
                  </a:lnTo>
                  <a:lnTo>
                    <a:pt x="1315133" y="1376199"/>
                  </a:lnTo>
                  <a:lnTo>
                    <a:pt x="1275248" y="1439998"/>
                  </a:lnTo>
                  <a:lnTo>
                    <a:pt x="1255306" y="1473408"/>
                  </a:lnTo>
                  <a:lnTo>
                    <a:pt x="1235364" y="1517658"/>
                  </a:lnTo>
                  <a:lnTo>
                    <a:pt x="1215421" y="1547691"/>
                  </a:lnTo>
                  <a:lnTo>
                    <a:pt x="1195654" y="1585544"/>
                  </a:lnTo>
                  <a:lnTo>
                    <a:pt x="1175712" y="1612912"/>
                  </a:lnTo>
                  <a:lnTo>
                    <a:pt x="1155769" y="1670668"/>
                  </a:lnTo>
                  <a:lnTo>
                    <a:pt x="1135828" y="1696436"/>
                  </a:lnTo>
                  <a:lnTo>
                    <a:pt x="1115885" y="1747084"/>
                  </a:lnTo>
                  <a:lnTo>
                    <a:pt x="1095943" y="1777296"/>
                  </a:lnTo>
                  <a:lnTo>
                    <a:pt x="1076001" y="1809106"/>
                  </a:lnTo>
                  <a:lnTo>
                    <a:pt x="1056059" y="1842515"/>
                  </a:lnTo>
                  <a:lnTo>
                    <a:pt x="1036118" y="1878591"/>
                  </a:lnTo>
                  <a:lnTo>
                    <a:pt x="1016175" y="1919287"/>
                  </a:lnTo>
                  <a:lnTo>
                    <a:pt x="996233" y="1957139"/>
                  </a:lnTo>
                  <a:lnTo>
                    <a:pt x="976290" y="1988773"/>
                  </a:lnTo>
                  <a:lnTo>
                    <a:pt x="956523" y="2024848"/>
                  </a:lnTo>
                  <a:lnTo>
                    <a:pt x="916639" y="2084026"/>
                  </a:lnTo>
                  <a:lnTo>
                    <a:pt x="896697" y="2123833"/>
                  </a:lnTo>
                  <a:lnTo>
                    <a:pt x="876754" y="2161686"/>
                  </a:lnTo>
                  <a:lnTo>
                    <a:pt x="856813" y="2186211"/>
                  </a:lnTo>
                  <a:lnTo>
                    <a:pt x="836870" y="2231171"/>
                  </a:lnTo>
                  <a:lnTo>
                    <a:pt x="816928" y="2249653"/>
                  </a:lnTo>
                  <a:lnTo>
                    <a:pt x="796985" y="2277910"/>
                  </a:lnTo>
                  <a:lnTo>
                    <a:pt x="777044" y="2309721"/>
                  </a:lnTo>
                  <a:lnTo>
                    <a:pt x="757101" y="2344196"/>
                  </a:lnTo>
                  <a:lnTo>
                    <a:pt x="737335" y="2371563"/>
                  </a:lnTo>
                  <a:lnTo>
                    <a:pt x="717392" y="2405151"/>
                  </a:lnTo>
                  <a:lnTo>
                    <a:pt x="697450" y="2431097"/>
                  </a:lnTo>
                  <a:lnTo>
                    <a:pt x="677508" y="2467173"/>
                  </a:lnTo>
                  <a:lnTo>
                    <a:pt x="657566" y="2495251"/>
                  </a:lnTo>
                  <a:lnTo>
                    <a:pt x="637623" y="2522264"/>
                  </a:lnTo>
                  <a:lnTo>
                    <a:pt x="617682" y="2542345"/>
                  </a:lnTo>
                  <a:lnTo>
                    <a:pt x="597739" y="2565270"/>
                  </a:lnTo>
                  <a:lnTo>
                    <a:pt x="577797" y="2584640"/>
                  </a:lnTo>
                  <a:lnTo>
                    <a:pt x="557855" y="2608454"/>
                  </a:lnTo>
                  <a:lnTo>
                    <a:pt x="537913" y="2648083"/>
                  </a:lnTo>
                  <a:lnTo>
                    <a:pt x="517970" y="2667276"/>
                  </a:lnTo>
                  <a:lnTo>
                    <a:pt x="498203" y="2698376"/>
                  </a:lnTo>
                  <a:lnTo>
                    <a:pt x="478261" y="2713304"/>
                  </a:lnTo>
                  <a:lnTo>
                    <a:pt x="458320" y="2733385"/>
                  </a:lnTo>
                  <a:lnTo>
                    <a:pt x="438377" y="2756665"/>
                  </a:lnTo>
                  <a:lnTo>
                    <a:pt x="418435" y="2782967"/>
                  </a:lnTo>
                  <a:lnTo>
                    <a:pt x="398492" y="2805358"/>
                  </a:lnTo>
                  <a:lnTo>
                    <a:pt x="378551" y="2826329"/>
                  </a:lnTo>
                  <a:lnTo>
                    <a:pt x="358608" y="2846765"/>
                  </a:lnTo>
                  <a:lnTo>
                    <a:pt x="338667" y="2867914"/>
                  </a:lnTo>
                  <a:lnTo>
                    <a:pt x="318724" y="2895992"/>
                  </a:lnTo>
                  <a:lnTo>
                    <a:pt x="298782" y="2913941"/>
                  </a:lnTo>
                  <a:lnTo>
                    <a:pt x="278839" y="2936154"/>
                  </a:lnTo>
                  <a:lnTo>
                    <a:pt x="259072" y="2953037"/>
                  </a:lnTo>
                  <a:lnTo>
                    <a:pt x="239130" y="2974185"/>
                  </a:lnTo>
                  <a:lnTo>
                    <a:pt x="219188" y="2996754"/>
                  </a:lnTo>
                  <a:lnTo>
                    <a:pt x="199246" y="3016481"/>
                  </a:lnTo>
                  <a:lnTo>
                    <a:pt x="179303" y="3043670"/>
                  </a:lnTo>
                  <a:lnTo>
                    <a:pt x="159362" y="3067839"/>
                  </a:lnTo>
                  <a:lnTo>
                    <a:pt x="139419" y="3084722"/>
                  </a:lnTo>
                  <a:lnTo>
                    <a:pt x="99534" y="3120619"/>
                  </a:lnTo>
                  <a:lnTo>
                    <a:pt x="79593" y="3137324"/>
                  </a:lnTo>
                  <a:lnTo>
                    <a:pt x="59650" y="3155806"/>
                  </a:lnTo>
                  <a:lnTo>
                    <a:pt x="39884" y="3184418"/>
                  </a:lnTo>
                  <a:lnTo>
                    <a:pt x="19941" y="3204855"/>
                  </a:lnTo>
                  <a:lnTo>
                    <a:pt x="0" y="3224403"/>
                  </a:lnTo>
                  <a:lnTo>
                    <a:pt x="0" y="3943958"/>
                  </a:lnTo>
                  <a:lnTo>
                    <a:pt x="19941" y="3934717"/>
                  </a:lnTo>
                  <a:lnTo>
                    <a:pt x="39884" y="3923877"/>
                  </a:lnTo>
                  <a:lnTo>
                    <a:pt x="59650" y="3903440"/>
                  </a:lnTo>
                  <a:lnTo>
                    <a:pt x="79593" y="3892955"/>
                  </a:lnTo>
                  <a:lnTo>
                    <a:pt x="119477" y="3872873"/>
                  </a:lnTo>
                  <a:lnTo>
                    <a:pt x="159362" y="3849593"/>
                  </a:lnTo>
                  <a:lnTo>
                    <a:pt x="199246" y="3808186"/>
                  </a:lnTo>
                  <a:lnTo>
                    <a:pt x="219188" y="3792193"/>
                  </a:lnTo>
                  <a:lnTo>
                    <a:pt x="239130" y="3774066"/>
                  </a:lnTo>
                  <a:lnTo>
                    <a:pt x="259072" y="3755406"/>
                  </a:lnTo>
                  <a:lnTo>
                    <a:pt x="278839" y="3741012"/>
                  </a:lnTo>
                  <a:lnTo>
                    <a:pt x="298782" y="3720397"/>
                  </a:lnTo>
                  <a:lnTo>
                    <a:pt x="318724" y="3702982"/>
                  </a:lnTo>
                  <a:lnTo>
                    <a:pt x="338667" y="3674725"/>
                  </a:lnTo>
                  <a:lnTo>
                    <a:pt x="378551" y="3631364"/>
                  </a:lnTo>
                  <a:lnTo>
                    <a:pt x="418435" y="3585335"/>
                  </a:lnTo>
                  <a:lnTo>
                    <a:pt x="438377" y="3557080"/>
                  </a:lnTo>
                  <a:lnTo>
                    <a:pt x="458320" y="3531490"/>
                  </a:lnTo>
                  <a:lnTo>
                    <a:pt x="478261" y="3509631"/>
                  </a:lnTo>
                  <a:lnTo>
                    <a:pt x="498203" y="3491682"/>
                  </a:lnTo>
                  <a:lnTo>
                    <a:pt x="517970" y="3458094"/>
                  </a:lnTo>
                  <a:lnTo>
                    <a:pt x="537913" y="3435880"/>
                  </a:lnTo>
                  <a:lnTo>
                    <a:pt x="557855" y="3393229"/>
                  </a:lnTo>
                  <a:lnTo>
                    <a:pt x="577797" y="3366573"/>
                  </a:lnTo>
                  <a:lnTo>
                    <a:pt x="597739" y="3345425"/>
                  </a:lnTo>
                  <a:lnTo>
                    <a:pt x="617682" y="3321789"/>
                  </a:lnTo>
                  <a:lnTo>
                    <a:pt x="637623" y="3300820"/>
                  </a:lnTo>
                  <a:lnTo>
                    <a:pt x="657566" y="3272386"/>
                  </a:lnTo>
                  <a:lnTo>
                    <a:pt x="677508" y="3242885"/>
                  </a:lnTo>
                  <a:lnTo>
                    <a:pt x="697450" y="3206276"/>
                  </a:lnTo>
                  <a:lnTo>
                    <a:pt x="717392" y="3179442"/>
                  </a:lnTo>
                  <a:lnTo>
                    <a:pt x="737335" y="3146032"/>
                  </a:lnTo>
                  <a:lnTo>
                    <a:pt x="757101" y="3118487"/>
                  </a:lnTo>
                  <a:lnTo>
                    <a:pt x="777044" y="3085255"/>
                  </a:lnTo>
                  <a:lnTo>
                    <a:pt x="796985" y="3055221"/>
                  </a:lnTo>
                  <a:lnTo>
                    <a:pt x="816928" y="3028742"/>
                  </a:lnTo>
                  <a:lnTo>
                    <a:pt x="836870" y="3013104"/>
                  </a:lnTo>
                  <a:lnTo>
                    <a:pt x="856813" y="2971163"/>
                  </a:lnTo>
                  <a:lnTo>
                    <a:pt x="876754" y="2949127"/>
                  </a:lnTo>
                  <a:lnTo>
                    <a:pt x="896697" y="2914829"/>
                  </a:lnTo>
                  <a:lnTo>
                    <a:pt x="916639" y="2879286"/>
                  </a:lnTo>
                  <a:lnTo>
                    <a:pt x="936581" y="2855296"/>
                  </a:lnTo>
                  <a:lnTo>
                    <a:pt x="956523" y="2830060"/>
                  </a:lnTo>
                  <a:lnTo>
                    <a:pt x="976290" y="2799316"/>
                  </a:lnTo>
                  <a:lnTo>
                    <a:pt x="996233" y="2772304"/>
                  </a:lnTo>
                  <a:lnTo>
                    <a:pt x="1016175" y="2741738"/>
                  </a:lnTo>
                  <a:lnTo>
                    <a:pt x="1036118" y="2708506"/>
                  </a:lnTo>
                  <a:lnTo>
                    <a:pt x="1056059" y="2678473"/>
                  </a:lnTo>
                  <a:lnTo>
                    <a:pt x="1076001" y="2652527"/>
                  </a:lnTo>
                  <a:lnTo>
                    <a:pt x="1095943" y="2629068"/>
                  </a:lnTo>
                  <a:lnTo>
                    <a:pt x="1115885" y="2607033"/>
                  </a:lnTo>
                  <a:lnTo>
                    <a:pt x="1135828" y="2563493"/>
                  </a:lnTo>
                  <a:lnTo>
                    <a:pt x="1155769" y="2545011"/>
                  </a:lnTo>
                  <a:lnTo>
                    <a:pt x="1175712" y="2495429"/>
                  </a:lnTo>
                  <a:lnTo>
                    <a:pt x="1195654" y="2474459"/>
                  </a:lnTo>
                  <a:lnTo>
                    <a:pt x="1215421" y="2444070"/>
                  </a:lnTo>
                  <a:lnTo>
                    <a:pt x="1235364" y="2422212"/>
                  </a:lnTo>
                  <a:lnTo>
                    <a:pt x="1255306" y="2384358"/>
                  </a:lnTo>
                  <a:lnTo>
                    <a:pt x="1275248" y="2356280"/>
                  </a:lnTo>
                  <a:lnTo>
                    <a:pt x="1315133" y="2303145"/>
                  </a:lnTo>
                  <a:lnTo>
                    <a:pt x="1335074" y="2281642"/>
                  </a:lnTo>
                  <a:lnTo>
                    <a:pt x="1355017" y="2253564"/>
                  </a:lnTo>
                  <a:lnTo>
                    <a:pt x="1374959" y="2223174"/>
                  </a:lnTo>
                  <a:lnTo>
                    <a:pt x="1394901" y="2212157"/>
                  </a:lnTo>
                  <a:lnTo>
                    <a:pt x="1414843" y="2192252"/>
                  </a:lnTo>
                  <a:lnTo>
                    <a:pt x="1434611" y="2163819"/>
                  </a:lnTo>
                  <a:lnTo>
                    <a:pt x="1454552" y="2144803"/>
                  </a:lnTo>
                  <a:lnTo>
                    <a:pt x="1494436" y="2096110"/>
                  </a:lnTo>
                  <a:lnTo>
                    <a:pt x="1514379" y="2066965"/>
                  </a:lnTo>
                  <a:lnTo>
                    <a:pt x="1534321" y="2025204"/>
                  </a:lnTo>
                  <a:lnTo>
                    <a:pt x="1554264" y="2005477"/>
                  </a:lnTo>
                  <a:lnTo>
                    <a:pt x="1574205" y="1977398"/>
                  </a:lnTo>
                  <a:lnTo>
                    <a:pt x="1594148" y="1952875"/>
                  </a:lnTo>
                  <a:lnTo>
                    <a:pt x="1614089" y="1934926"/>
                  </a:lnTo>
                  <a:lnTo>
                    <a:pt x="1634032" y="1913956"/>
                  </a:lnTo>
                  <a:lnTo>
                    <a:pt x="1653974" y="1887476"/>
                  </a:lnTo>
                  <a:lnTo>
                    <a:pt x="1673741" y="1871127"/>
                  </a:lnTo>
                  <a:lnTo>
                    <a:pt x="1693683" y="1848914"/>
                  </a:lnTo>
                  <a:lnTo>
                    <a:pt x="1713626" y="1822612"/>
                  </a:lnTo>
                  <a:lnTo>
                    <a:pt x="1733567" y="1811416"/>
                  </a:lnTo>
                  <a:lnTo>
                    <a:pt x="1753510" y="1789913"/>
                  </a:lnTo>
                  <a:lnTo>
                    <a:pt x="1773452" y="1766455"/>
                  </a:lnTo>
                  <a:lnTo>
                    <a:pt x="1793394" y="1756148"/>
                  </a:lnTo>
                  <a:lnTo>
                    <a:pt x="1813336" y="1723271"/>
                  </a:lnTo>
                  <a:lnTo>
                    <a:pt x="1833279" y="1702657"/>
                  </a:lnTo>
                  <a:lnTo>
                    <a:pt x="1853220" y="1675822"/>
                  </a:lnTo>
                  <a:lnTo>
                    <a:pt x="1873163" y="1675110"/>
                  </a:lnTo>
                  <a:lnTo>
                    <a:pt x="1892931" y="1658584"/>
                  </a:lnTo>
                  <a:lnTo>
                    <a:pt x="1912872" y="1633705"/>
                  </a:lnTo>
                  <a:lnTo>
                    <a:pt x="1932815" y="1616110"/>
                  </a:lnTo>
                  <a:lnTo>
                    <a:pt x="1972699" y="1585012"/>
                  </a:lnTo>
                  <a:lnTo>
                    <a:pt x="2012584" y="1548580"/>
                  </a:lnTo>
                  <a:lnTo>
                    <a:pt x="2032525" y="1527432"/>
                  </a:lnTo>
                  <a:lnTo>
                    <a:pt x="2052468" y="1514815"/>
                  </a:lnTo>
                  <a:lnTo>
                    <a:pt x="2072410" y="1492246"/>
                  </a:lnTo>
                  <a:lnTo>
                    <a:pt x="2092352" y="1482827"/>
                  </a:lnTo>
                  <a:lnTo>
                    <a:pt x="2112294" y="1456526"/>
                  </a:lnTo>
                  <a:lnTo>
                    <a:pt x="2132062" y="1437154"/>
                  </a:lnTo>
                  <a:lnTo>
                    <a:pt x="2152003" y="1423827"/>
                  </a:lnTo>
                  <a:lnTo>
                    <a:pt x="2171946" y="1409432"/>
                  </a:lnTo>
                  <a:lnTo>
                    <a:pt x="2191887" y="1395571"/>
                  </a:lnTo>
                  <a:lnTo>
                    <a:pt x="2211830" y="1382420"/>
                  </a:lnTo>
                  <a:lnTo>
                    <a:pt x="2231772" y="1377622"/>
                  </a:lnTo>
                  <a:lnTo>
                    <a:pt x="2251715" y="1354874"/>
                  </a:lnTo>
                  <a:lnTo>
                    <a:pt x="2271656" y="1343501"/>
                  </a:lnTo>
                  <a:lnTo>
                    <a:pt x="2291599" y="1331417"/>
                  </a:lnTo>
                  <a:lnTo>
                    <a:pt x="2311540" y="1320220"/>
                  </a:lnTo>
                  <a:lnTo>
                    <a:pt x="2331483" y="1301560"/>
                  </a:lnTo>
                  <a:lnTo>
                    <a:pt x="2351425" y="1292853"/>
                  </a:lnTo>
                  <a:lnTo>
                    <a:pt x="2371192" y="1283079"/>
                  </a:lnTo>
                  <a:lnTo>
                    <a:pt x="2391134" y="1276859"/>
                  </a:lnTo>
                  <a:lnTo>
                    <a:pt x="2411077" y="1267085"/>
                  </a:lnTo>
                  <a:lnTo>
                    <a:pt x="2431018" y="1259265"/>
                  </a:lnTo>
                  <a:lnTo>
                    <a:pt x="2450961" y="1246292"/>
                  </a:lnTo>
                  <a:lnTo>
                    <a:pt x="2470903" y="1231009"/>
                  </a:lnTo>
                  <a:lnTo>
                    <a:pt x="2490845" y="1224789"/>
                  </a:lnTo>
                  <a:lnTo>
                    <a:pt x="2510787" y="1214837"/>
                  </a:lnTo>
                  <a:lnTo>
                    <a:pt x="2530730" y="1208084"/>
                  </a:lnTo>
                  <a:lnTo>
                    <a:pt x="2550671" y="1202575"/>
                  </a:lnTo>
                  <a:lnTo>
                    <a:pt x="2590382" y="1184271"/>
                  </a:lnTo>
                  <a:lnTo>
                    <a:pt x="2610323" y="1178052"/>
                  </a:lnTo>
                  <a:lnTo>
                    <a:pt x="2630266" y="1183559"/>
                  </a:lnTo>
                  <a:lnTo>
                    <a:pt x="2650208" y="1177696"/>
                  </a:lnTo>
                  <a:lnTo>
                    <a:pt x="2670150" y="1171298"/>
                  </a:lnTo>
                  <a:lnTo>
                    <a:pt x="2710033" y="1159747"/>
                  </a:lnTo>
                  <a:lnTo>
                    <a:pt x="2729976" y="1157259"/>
                  </a:lnTo>
                  <a:lnTo>
                    <a:pt x="2749918" y="1148551"/>
                  </a:lnTo>
                  <a:lnTo>
                    <a:pt x="2769861" y="1152815"/>
                  </a:lnTo>
                  <a:lnTo>
                    <a:pt x="2789802" y="1147484"/>
                  </a:lnTo>
                  <a:lnTo>
                    <a:pt x="2809745" y="1145885"/>
                  </a:lnTo>
                  <a:lnTo>
                    <a:pt x="2829513" y="1143397"/>
                  </a:lnTo>
                  <a:lnTo>
                    <a:pt x="2849454" y="1142154"/>
                  </a:lnTo>
                  <a:lnTo>
                    <a:pt x="2869397" y="1143219"/>
                  </a:lnTo>
                  <a:lnTo>
                    <a:pt x="2889338" y="1133801"/>
                  </a:lnTo>
                  <a:lnTo>
                    <a:pt x="2909281" y="1130602"/>
                  </a:lnTo>
                  <a:lnTo>
                    <a:pt x="2929223" y="1129891"/>
                  </a:lnTo>
                  <a:lnTo>
                    <a:pt x="2949166" y="1132912"/>
                  </a:lnTo>
                  <a:lnTo>
                    <a:pt x="2969107" y="1134334"/>
                  </a:lnTo>
                  <a:lnTo>
                    <a:pt x="2989050" y="1131846"/>
                  </a:lnTo>
                  <a:lnTo>
                    <a:pt x="3008991" y="1127047"/>
                  </a:lnTo>
                  <a:lnTo>
                    <a:pt x="3028934" y="1126871"/>
                  </a:lnTo>
                  <a:lnTo>
                    <a:pt x="3048701" y="1126159"/>
                  </a:lnTo>
                  <a:lnTo>
                    <a:pt x="3068643" y="1130068"/>
                  </a:lnTo>
                  <a:lnTo>
                    <a:pt x="3088585" y="1135400"/>
                  </a:lnTo>
                  <a:lnTo>
                    <a:pt x="3108528" y="1131135"/>
                  </a:lnTo>
                  <a:lnTo>
                    <a:pt x="3128469" y="1134689"/>
                  </a:lnTo>
                  <a:lnTo>
                    <a:pt x="3148412" y="1132912"/>
                  </a:lnTo>
                  <a:lnTo>
                    <a:pt x="3168354" y="1135578"/>
                  </a:lnTo>
                  <a:lnTo>
                    <a:pt x="3188296" y="1136111"/>
                  </a:lnTo>
                  <a:lnTo>
                    <a:pt x="3208238" y="1138421"/>
                  </a:lnTo>
                  <a:lnTo>
                    <a:pt x="3228181" y="1141976"/>
                  </a:lnTo>
                  <a:lnTo>
                    <a:pt x="3248122" y="1138421"/>
                  </a:lnTo>
                  <a:lnTo>
                    <a:pt x="3268065" y="1140553"/>
                  </a:lnTo>
                  <a:lnTo>
                    <a:pt x="3287831" y="1148017"/>
                  </a:lnTo>
                  <a:lnTo>
                    <a:pt x="3307774" y="1154593"/>
                  </a:lnTo>
                  <a:lnTo>
                    <a:pt x="3327716" y="1144286"/>
                  </a:lnTo>
                  <a:lnTo>
                    <a:pt x="3347659" y="1140553"/>
                  </a:lnTo>
                  <a:lnTo>
                    <a:pt x="3367600" y="1142686"/>
                  </a:lnTo>
                  <a:lnTo>
                    <a:pt x="3387543" y="1147839"/>
                  </a:lnTo>
                  <a:lnTo>
                    <a:pt x="3407484" y="1151394"/>
                  </a:lnTo>
                  <a:lnTo>
                    <a:pt x="3427427" y="1144464"/>
                  </a:lnTo>
                  <a:lnTo>
                    <a:pt x="3447369" y="1140376"/>
                  </a:lnTo>
                  <a:lnTo>
                    <a:pt x="3467312" y="1142864"/>
                  </a:lnTo>
                  <a:lnTo>
                    <a:pt x="3487253" y="1144464"/>
                  </a:lnTo>
                  <a:lnTo>
                    <a:pt x="3507021" y="1151394"/>
                  </a:lnTo>
                  <a:lnTo>
                    <a:pt x="3526963" y="1153882"/>
                  </a:lnTo>
                  <a:lnTo>
                    <a:pt x="3546905" y="1154593"/>
                  </a:lnTo>
                  <a:lnTo>
                    <a:pt x="3566848" y="1156726"/>
                  </a:lnTo>
                  <a:lnTo>
                    <a:pt x="3586789" y="1155837"/>
                  </a:lnTo>
                  <a:lnTo>
                    <a:pt x="3606732" y="1162413"/>
                  </a:lnTo>
                  <a:lnTo>
                    <a:pt x="3626674" y="1161168"/>
                  </a:lnTo>
                  <a:lnTo>
                    <a:pt x="3646617" y="1164189"/>
                  </a:lnTo>
                  <a:lnTo>
                    <a:pt x="3666558" y="1163656"/>
                  </a:lnTo>
                  <a:lnTo>
                    <a:pt x="3686501" y="1166677"/>
                  </a:lnTo>
                  <a:lnTo>
                    <a:pt x="3706442" y="1170232"/>
                  </a:lnTo>
                  <a:lnTo>
                    <a:pt x="3746152" y="1174141"/>
                  </a:lnTo>
                  <a:lnTo>
                    <a:pt x="3805979" y="1178761"/>
                  </a:lnTo>
                  <a:lnTo>
                    <a:pt x="3825920" y="1173074"/>
                  </a:lnTo>
                  <a:lnTo>
                    <a:pt x="3845863" y="1168099"/>
                  </a:lnTo>
                  <a:lnTo>
                    <a:pt x="3885747" y="1171831"/>
                  </a:lnTo>
                  <a:lnTo>
                    <a:pt x="3905689" y="1179117"/>
                  </a:lnTo>
                  <a:lnTo>
                    <a:pt x="3925632" y="1180894"/>
                  </a:lnTo>
                  <a:lnTo>
                    <a:pt x="3945573" y="1184271"/>
                  </a:lnTo>
                  <a:lnTo>
                    <a:pt x="3965516" y="1183027"/>
                  </a:lnTo>
                  <a:lnTo>
                    <a:pt x="3985282" y="1184982"/>
                  </a:lnTo>
                  <a:lnTo>
                    <a:pt x="3985282" y="0"/>
                  </a:lnTo>
                  <a:close/>
                </a:path>
              </a:pathLst>
            </a:custGeom>
            <a:solidFill>
              <a:srgbClr val="FF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6279155" y="1629705"/>
              <a:ext cx="3985895" cy="3885565"/>
            </a:xfrm>
            <a:custGeom>
              <a:avLst/>
              <a:gdLst/>
              <a:ahLst/>
              <a:cxnLst/>
              <a:rect l="l" t="t" r="r" b="b"/>
              <a:pathLst>
                <a:path w="3985895" h="3885565">
                  <a:moveTo>
                    <a:pt x="3985282" y="0"/>
                  </a:moveTo>
                  <a:lnTo>
                    <a:pt x="3965516" y="21859"/>
                  </a:lnTo>
                  <a:lnTo>
                    <a:pt x="3945573" y="10662"/>
                  </a:lnTo>
                  <a:lnTo>
                    <a:pt x="3925632" y="35897"/>
                  </a:lnTo>
                  <a:lnTo>
                    <a:pt x="3905689" y="27900"/>
                  </a:lnTo>
                  <a:lnTo>
                    <a:pt x="3885747" y="35542"/>
                  </a:lnTo>
                  <a:lnTo>
                    <a:pt x="3865805" y="44428"/>
                  </a:lnTo>
                  <a:lnTo>
                    <a:pt x="3825920" y="59889"/>
                  </a:lnTo>
                  <a:lnTo>
                    <a:pt x="3805979" y="66641"/>
                  </a:lnTo>
                  <a:lnTo>
                    <a:pt x="3786036" y="110714"/>
                  </a:lnTo>
                  <a:lnTo>
                    <a:pt x="3766094" y="114269"/>
                  </a:lnTo>
                  <a:lnTo>
                    <a:pt x="3746152" y="119955"/>
                  </a:lnTo>
                  <a:lnTo>
                    <a:pt x="3726385" y="128841"/>
                  </a:lnTo>
                  <a:lnTo>
                    <a:pt x="3706442" y="147146"/>
                  </a:lnTo>
                  <a:lnTo>
                    <a:pt x="3686501" y="159407"/>
                  </a:lnTo>
                  <a:lnTo>
                    <a:pt x="3666558" y="172736"/>
                  </a:lnTo>
                  <a:lnTo>
                    <a:pt x="3646617" y="184998"/>
                  </a:lnTo>
                  <a:lnTo>
                    <a:pt x="3626674" y="196194"/>
                  </a:lnTo>
                  <a:lnTo>
                    <a:pt x="3606732" y="208100"/>
                  </a:lnTo>
                  <a:lnTo>
                    <a:pt x="3586789" y="210411"/>
                  </a:lnTo>
                  <a:lnTo>
                    <a:pt x="3566848" y="219829"/>
                  </a:lnTo>
                  <a:lnTo>
                    <a:pt x="3546905" y="232092"/>
                  </a:lnTo>
                  <a:lnTo>
                    <a:pt x="3526963" y="247731"/>
                  </a:lnTo>
                  <a:lnTo>
                    <a:pt x="3507021" y="259459"/>
                  </a:lnTo>
                  <a:lnTo>
                    <a:pt x="3487253" y="271899"/>
                  </a:lnTo>
                  <a:lnTo>
                    <a:pt x="3467312" y="280074"/>
                  </a:lnTo>
                  <a:lnTo>
                    <a:pt x="3447369" y="291625"/>
                  </a:lnTo>
                  <a:lnTo>
                    <a:pt x="3427427" y="304953"/>
                  </a:lnTo>
                  <a:lnTo>
                    <a:pt x="3407484" y="348137"/>
                  </a:lnTo>
                  <a:lnTo>
                    <a:pt x="3387543" y="360044"/>
                  </a:lnTo>
                  <a:lnTo>
                    <a:pt x="3347659" y="374261"/>
                  </a:lnTo>
                  <a:lnTo>
                    <a:pt x="3307774" y="403051"/>
                  </a:lnTo>
                  <a:lnTo>
                    <a:pt x="3287831" y="423310"/>
                  </a:lnTo>
                  <a:lnTo>
                    <a:pt x="3268065" y="436283"/>
                  </a:lnTo>
                  <a:lnTo>
                    <a:pt x="3248122" y="446946"/>
                  </a:lnTo>
                  <a:lnTo>
                    <a:pt x="3228181" y="455121"/>
                  </a:lnTo>
                  <a:lnTo>
                    <a:pt x="3208238" y="470758"/>
                  </a:lnTo>
                  <a:lnTo>
                    <a:pt x="3188296" y="483731"/>
                  </a:lnTo>
                  <a:lnTo>
                    <a:pt x="3168354" y="500259"/>
                  </a:lnTo>
                  <a:lnTo>
                    <a:pt x="3148412" y="515720"/>
                  </a:lnTo>
                  <a:lnTo>
                    <a:pt x="3128469" y="520873"/>
                  </a:lnTo>
                  <a:lnTo>
                    <a:pt x="3108528" y="537933"/>
                  </a:lnTo>
                  <a:lnTo>
                    <a:pt x="3088585" y="550906"/>
                  </a:lnTo>
                  <a:lnTo>
                    <a:pt x="3068643" y="566901"/>
                  </a:lnTo>
                  <a:lnTo>
                    <a:pt x="3048701" y="577919"/>
                  </a:lnTo>
                  <a:lnTo>
                    <a:pt x="3008991" y="599066"/>
                  </a:lnTo>
                  <a:lnTo>
                    <a:pt x="2989050" y="613639"/>
                  </a:lnTo>
                  <a:lnTo>
                    <a:pt x="2969107" y="650781"/>
                  </a:lnTo>
                  <a:lnTo>
                    <a:pt x="2949166" y="665530"/>
                  </a:lnTo>
                  <a:lnTo>
                    <a:pt x="2929223" y="678326"/>
                  </a:lnTo>
                  <a:lnTo>
                    <a:pt x="2909281" y="697697"/>
                  </a:lnTo>
                  <a:lnTo>
                    <a:pt x="2889338" y="709959"/>
                  </a:lnTo>
                  <a:lnTo>
                    <a:pt x="2869397" y="725597"/>
                  </a:lnTo>
                  <a:lnTo>
                    <a:pt x="2849454" y="732883"/>
                  </a:lnTo>
                  <a:lnTo>
                    <a:pt x="2829513" y="747278"/>
                  </a:lnTo>
                  <a:lnTo>
                    <a:pt x="2809745" y="758830"/>
                  </a:lnTo>
                  <a:lnTo>
                    <a:pt x="2789802" y="772868"/>
                  </a:lnTo>
                  <a:lnTo>
                    <a:pt x="2769861" y="773757"/>
                  </a:lnTo>
                  <a:lnTo>
                    <a:pt x="2749918" y="797393"/>
                  </a:lnTo>
                  <a:lnTo>
                    <a:pt x="2729976" y="819251"/>
                  </a:lnTo>
                  <a:lnTo>
                    <a:pt x="2710033" y="833113"/>
                  </a:lnTo>
                  <a:lnTo>
                    <a:pt x="2690092" y="845731"/>
                  </a:lnTo>
                  <a:lnTo>
                    <a:pt x="2670150" y="850529"/>
                  </a:lnTo>
                  <a:lnTo>
                    <a:pt x="2650208" y="854261"/>
                  </a:lnTo>
                  <a:lnTo>
                    <a:pt x="2630266" y="886426"/>
                  </a:lnTo>
                  <a:lnTo>
                    <a:pt x="2610323" y="899577"/>
                  </a:lnTo>
                  <a:lnTo>
                    <a:pt x="2590382" y="904020"/>
                  </a:lnTo>
                  <a:lnTo>
                    <a:pt x="2570614" y="906330"/>
                  </a:lnTo>
                  <a:lnTo>
                    <a:pt x="2550671" y="921259"/>
                  </a:lnTo>
                  <a:lnTo>
                    <a:pt x="2530730" y="935297"/>
                  </a:lnTo>
                  <a:lnTo>
                    <a:pt x="2510787" y="948270"/>
                  </a:lnTo>
                  <a:lnTo>
                    <a:pt x="2490845" y="954135"/>
                  </a:lnTo>
                  <a:lnTo>
                    <a:pt x="2470903" y="964620"/>
                  </a:lnTo>
                  <a:lnTo>
                    <a:pt x="2450961" y="971551"/>
                  </a:lnTo>
                  <a:lnTo>
                    <a:pt x="2431018" y="996074"/>
                  </a:lnTo>
                  <a:lnTo>
                    <a:pt x="2411077" y="1004427"/>
                  </a:lnTo>
                  <a:lnTo>
                    <a:pt x="2391134" y="1009403"/>
                  </a:lnTo>
                  <a:lnTo>
                    <a:pt x="2371192" y="1028241"/>
                  </a:lnTo>
                  <a:lnTo>
                    <a:pt x="2351425" y="1035349"/>
                  </a:lnTo>
                  <a:lnTo>
                    <a:pt x="2331483" y="1044945"/>
                  </a:lnTo>
                  <a:lnTo>
                    <a:pt x="2291599" y="1062894"/>
                  </a:lnTo>
                  <a:lnTo>
                    <a:pt x="2271656" y="1075867"/>
                  </a:lnTo>
                  <a:lnTo>
                    <a:pt x="2251715" y="1091328"/>
                  </a:lnTo>
                  <a:lnTo>
                    <a:pt x="2231772" y="1104124"/>
                  </a:lnTo>
                  <a:lnTo>
                    <a:pt x="2211830" y="1113897"/>
                  </a:lnTo>
                  <a:lnTo>
                    <a:pt x="2191887" y="1116563"/>
                  </a:lnTo>
                  <a:lnTo>
                    <a:pt x="2171946" y="1122961"/>
                  </a:lnTo>
                  <a:lnTo>
                    <a:pt x="2152003" y="1135045"/>
                  </a:lnTo>
                  <a:lnTo>
                    <a:pt x="2132062" y="1143043"/>
                  </a:lnTo>
                  <a:lnTo>
                    <a:pt x="2112294" y="1153172"/>
                  </a:lnTo>
                  <a:lnTo>
                    <a:pt x="2092352" y="1162413"/>
                  </a:lnTo>
                  <a:lnTo>
                    <a:pt x="2072410" y="1173609"/>
                  </a:lnTo>
                  <a:lnTo>
                    <a:pt x="2052468" y="1191025"/>
                  </a:lnTo>
                  <a:lnTo>
                    <a:pt x="2032525" y="1198133"/>
                  </a:lnTo>
                  <a:lnTo>
                    <a:pt x="2012584" y="1211106"/>
                  </a:lnTo>
                  <a:lnTo>
                    <a:pt x="1992641" y="1226035"/>
                  </a:lnTo>
                  <a:lnTo>
                    <a:pt x="1972699" y="1240607"/>
                  </a:lnTo>
                  <a:lnTo>
                    <a:pt x="1952757" y="1256955"/>
                  </a:lnTo>
                  <a:lnTo>
                    <a:pt x="1932815" y="1256423"/>
                  </a:lnTo>
                  <a:lnTo>
                    <a:pt x="1912872" y="1272950"/>
                  </a:lnTo>
                  <a:lnTo>
                    <a:pt x="1892931" y="1285745"/>
                  </a:lnTo>
                  <a:lnTo>
                    <a:pt x="1873163" y="1300318"/>
                  </a:lnTo>
                  <a:lnTo>
                    <a:pt x="1853220" y="1320577"/>
                  </a:lnTo>
                  <a:lnTo>
                    <a:pt x="1833279" y="1334082"/>
                  </a:lnTo>
                  <a:lnTo>
                    <a:pt x="1813336" y="1352920"/>
                  </a:lnTo>
                  <a:lnTo>
                    <a:pt x="1793394" y="1369802"/>
                  </a:lnTo>
                  <a:lnTo>
                    <a:pt x="1773452" y="1393794"/>
                  </a:lnTo>
                  <a:lnTo>
                    <a:pt x="1753510" y="1402502"/>
                  </a:lnTo>
                  <a:lnTo>
                    <a:pt x="1733567" y="1422228"/>
                  </a:lnTo>
                  <a:lnTo>
                    <a:pt x="1713626" y="1454038"/>
                  </a:lnTo>
                  <a:lnTo>
                    <a:pt x="1693683" y="1480695"/>
                  </a:lnTo>
                  <a:lnTo>
                    <a:pt x="1653974" y="1523701"/>
                  </a:lnTo>
                  <a:lnTo>
                    <a:pt x="1614089" y="1572750"/>
                  </a:lnTo>
                  <a:lnTo>
                    <a:pt x="1574205" y="1632995"/>
                  </a:lnTo>
                  <a:lnTo>
                    <a:pt x="1554264" y="1655208"/>
                  </a:lnTo>
                  <a:lnTo>
                    <a:pt x="1534321" y="1685063"/>
                  </a:lnTo>
                  <a:lnTo>
                    <a:pt x="1514379" y="1708877"/>
                  </a:lnTo>
                  <a:lnTo>
                    <a:pt x="1494436" y="1738022"/>
                  </a:lnTo>
                  <a:lnTo>
                    <a:pt x="1474495" y="1760414"/>
                  </a:lnTo>
                  <a:lnTo>
                    <a:pt x="1454552" y="1791514"/>
                  </a:lnTo>
                  <a:lnTo>
                    <a:pt x="1434611" y="1819592"/>
                  </a:lnTo>
                  <a:lnTo>
                    <a:pt x="1414843" y="1865619"/>
                  </a:lnTo>
                  <a:lnTo>
                    <a:pt x="1394901" y="1894763"/>
                  </a:lnTo>
                  <a:lnTo>
                    <a:pt x="1374959" y="1925153"/>
                  </a:lnTo>
                  <a:lnTo>
                    <a:pt x="1355017" y="1957141"/>
                  </a:lnTo>
                  <a:lnTo>
                    <a:pt x="1335074" y="1991794"/>
                  </a:lnTo>
                  <a:lnTo>
                    <a:pt x="1315133" y="2023071"/>
                  </a:lnTo>
                  <a:lnTo>
                    <a:pt x="1295190" y="2057015"/>
                  </a:lnTo>
                  <a:lnTo>
                    <a:pt x="1275248" y="2089003"/>
                  </a:lnTo>
                  <a:lnTo>
                    <a:pt x="1255306" y="2123657"/>
                  </a:lnTo>
                  <a:lnTo>
                    <a:pt x="1235364" y="2154579"/>
                  </a:lnTo>
                  <a:lnTo>
                    <a:pt x="1215421" y="2180880"/>
                  </a:lnTo>
                  <a:lnTo>
                    <a:pt x="1195654" y="2216067"/>
                  </a:lnTo>
                  <a:lnTo>
                    <a:pt x="1175712" y="2243256"/>
                  </a:lnTo>
                  <a:lnTo>
                    <a:pt x="1155769" y="2279688"/>
                  </a:lnTo>
                  <a:lnTo>
                    <a:pt x="1135828" y="2319672"/>
                  </a:lnTo>
                  <a:lnTo>
                    <a:pt x="1115885" y="2336378"/>
                  </a:lnTo>
                  <a:lnTo>
                    <a:pt x="1095943" y="2377074"/>
                  </a:lnTo>
                  <a:lnTo>
                    <a:pt x="1076001" y="2405330"/>
                  </a:lnTo>
                  <a:lnTo>
                    <a:pt x="1056059" y="2430031"/>
                  </a:lnTo>
                  <a:lnTo>
                    <a:pt x="1036118" y="2457578"/>
                  </a:lnTo>
                  <a:lnTo>
                    <a:pt x="1016175" y="2494719"/>
                  </a:lnTo>
                  <a:lnTo>
                    <a:pt x="996233" y="2519598"/>
                  </a:lnTo>
                  <a:lnTo>
                    <a:pt x="976290" y="2542701"/>
                  </a:lnTo>
                  <a:lnTo>
                    <a:pt x="956523" y="2567759"/>
                  </a:lnTo>
                  <a:lnTo>
                    <a:pt x="936581" y="2590151"/>
                  </a:lnTo>
                  <a:lnTo>
                    <a:pt x="916639" y="2618051"/>
                  </a:lnTo>
                  <a:lnTo>
                    <a:pt x="896697" y="2645241"/>
                  </a:lnTo>
                  <a:lnTo>
                    <a:pt x="876754" y="2666566"/>
                  </a:lnTo>
                  <a:lnTo>
                    <a:pt x="856813" y="2703708"/>
                  </a:lnTo>
                  <a:lnTo>
                    <a:pt x="836870" y="2724144"/>
                  </a:lnTo>
                  <a:lnTo>
                    <a:pt x="816928" y="2754001"/>
                  </a:lnTo>
                  <a:lnTo>
                    <a:pt x="796985" y="2774082"/>
                  </a:lnTo>
                  <a:lnTo>
                    <a:pt x="777044" y="2796473"/>
                  </a:lnTo>
                  <a:lnTo>
                    <a:pt x="757101" y="2821176"/>
                  </a:lnTo>
                  <a:lnTo>
                    <a:pt x="737335" y="2837347"/>
                  </a:lnTo>
                  <a:lnTo>
                    <a:pt x="717392" y="2862406"/>
                  </a:lnTo>
                  <a:lnTo>
                    <a:pt x="697450" y="2882131"/>
                  </a:lnTo>
                  <a:lnTo>
                    <a:pt x="677508" y="2902568"/>
                  </a:lnTo>
                  <a:lnTo>
                    <a:pt x="657566" y="2926204"/>
                  </a:lnTo>
                  <a:lnTo>
                    <a:pt x="637623" y="2946107"/>
                  </a:lnTo>
                  <a:lnTo>
                    <a:pt x="617682" y="2967432"/>
                  </a:lnTo>
                  <a:lnTo>
                    <a:pt x="597739" y="2984671"/>
                  </a:lnTo>
                  <a:lnTo>
                    <a:pt x="577797" y="3007062"/>
                  </a:lnTo>
                  <a:lnTo>
                    <a:pt x="557855" y="3026966"/>
                  </a:lnTo>
                  <a:lnTo>
                    <a:pt x="537913" y="3043316"/>
                  </a:lnTo>
                  <a:lnTo>
                    <a:pt x="517970" y="3059132"/>
                  </a:lnTo>
                  <a:lnTo>
                    <a:pt x="498203" y="3089521"/>
                  </a:lnTo>
                  <a:lnTo>
                    <a:pt x="478261" y="3102138"/>
                  </a:lnTo>
                  <a:lnTo>
                    <a:pt x="458320" y="3117777"/>
                  </a:lnTo>
                  <a:lnTo>
                    <a:pt x="418435" y="3159894"/>
                  </a:lnTo>
                  <a:lnTo>
                    <a:pt x="398492" y="3175177"/>
                  </a:lnTo>
                  <a:lnTo>
                    <a:pt x="378551" y="3190816"/>
                  </a:lnTo>
                  <a:lnTo>
                    <a:pt x="338667" y="3228668"/>
                  </a:lnTo>
                  <a:lnTo>
                    <a:pt x="318724" y="3248395"/>
                  </a:lnTo>
                  <a:lnTo>
                    <a:pt x="298782" y="3263856"/>
                  </a:lnTo>
                  <a:lnTo>
                    <a:pt x="278839" y="3277895"/>
                  </a:lnTo>
                  <a:lnTo>
                    <a:pt x="239130" y="3308817"/>
                  </a:lnTo>
                  <a:lnTo>
                    <a:pt x="219188" y="3323922"/>
                  </a:lnTo>
                  <a:lnTo>
                    <a:pt x="199246" y="3338318"/>
                  </a:lnTo>
                  <a:lnTo>
                    <a:pt x="179303" y="3351469"/>
                  </a:lnTo>
                  <a:lnTo>
                    <a:pt x="159362" y="3370127"/>
                  </a:lnTo>
                  <a:lnTo>
                    <a:pt x="139419" y="3385411"/>
                  </a:lnTo>
                  <a:lnTo>
                    <a:pt x="119477" y="3396607"/>
                  </a:lnTo>
                  <a:lnTo>
                    <a:pt x="99534" y="3415089"/>
                  </a:lnTo>
                  <a:lnTo>
                    <a:pt x="79593" y="3427707"/>
                  </a:lnTo>
                  <a:lnTo>
                    <a:pt x="59650" y="3441035"/>
                  </a:lnTo>
                  <a:lnTo>
                    <a:pt x="39884" y="3452053"/>
                  </a:lnTo>
                  <a:lnTo>
                    <a:pt x="19941" y="3466802"/>
                  </a:lnTo>
                  <a:lnTo>
                    <a:pt x="0" y="3479243"/>
                  </a:lnTo>
                  <a:lnTo>
                    <a:pt x="0" y="3885492"/>
                  </a:lnTo>
                  <a:lnTo>
                    <a:pt x="19941" y="3884248"/>
                  </a:lnTo>
                  <a:lnTo>
                    <a:pt x="39884" y="3880872"/>
                  </a:lnTo>
                  <a:lnTo>
                    <a:pt x="59650" y="3880694"/>
                  </a:lnTo>
                  <a:lnTo>
                    <a:pt x="79593" y="3877851"/>
                  </a:lnTo>
                  <a:lnTo>
                    <a:pt x="99534" y="3876074"/>
                  </a:lnTo>
                  <a:lnTo>
                    <a:pt x="119477" y="3868610"/>
                  </a:lnTo>
                  <a:lnTo>
                    <a:pt x="139419" y="3868432"/>
                  </a:lnTo>
                  <a:lnTo>
                    <a:pt x="159362" y="3863456"/>
                  </a:lnTo>
                  <a:lnTo>
                    <a:pt x="179303" y="3854748"/>
                  </a:lnTo>
                  <a:lnTo>
                    <a:pt x="199246" y="3851015"/>
                  </a:lnTo>
                  <a:lnTo>
                    <a:pt x="239130" y="3840886"/>
                  </a:lnTo>
                  <a:lnTo>
                    <a:pt x="259072" y="3835022"/>
                  </a:lnTo>
                  <a:lnTo>
                    <a:pt x="278839" y="3828446"/>
                  </a:lnTo>
                  <a:lnTo>
                    <a:pt x="298782" y="3822583"/>
                  </a:lnTo>
                  <a:lnTo>
                    <a:pt x="318724" y="3814763"/>
                  </a:lnTo>
                  <a:lnTo>
                    <a:pt x="338667" y="3802678"/>
                  </a:lnTo>
                  <a:lnTo>
                    <a:pt x="378551" y="3777265"/>
                  </a:lnTo>
                  <a:lnTo>
                    <a:pt x="398492" y="3767314"/>
                  </a:lnTo>
                  <a:lnTo>
                    <a:pt x="418435" y="3756828"/>
                  </a:lnTo>
                  <a:lnTo>
                    <a:pt x="438377" y="3740302"/>
                  </a:lnTo>
                  <a:lnTo>
                    <a:pt x="458320" y="3722531"/>
                  </a:lnTo>
                  <a:lnTo>
                    <a:pt x="478261" y="3710268"/>
                  </a:lnTo>
                  <a:lnTo>
                    <a:pt x="498203" y="3700494"/>
                  </a:lnTo>
                  <a:lnTo>
                    <a:pt x="517970" y="3671882"/>
                  </a:lnTo>
                  <a:lnTo>
                    <a:pt x="537913" y="3657132"/>
                  </a:lnTo>
                  <a:lnTo>
                    <a:pt x="557855" y="3641671"/>
                  </a:lnTo>
                  <a:lnTo>
                    <a:pt x="577797" y="3622301"/>
                  </a:lnTo>
                  <a:lnTo>
                    <a:pt x="597739" y="3599910"/>
                  </a:lnTo>
                  <a:lnTo>
                    <a:pt x="617682" y="3581783"/>
                  </a:lnTo>
                  <a:lnTo>
                    <a:pt x="637623" y="3559746"/>
                  </a:lnTo>
                  <a:lnTo>
                    <a:pt x="657566" y="3538776"/>
                  </a:lnTo>
                  <a:lnTo>
                    <a:pt x="677508" y="3514074"/>
                  </a:lnTo>
                  <a:lnTo>
                    <a:pt x="717392" y="3471424"/>
                  </a:lnTo>
                  <a:lnTo>
                    <a:pt x="737335" y="3444589"/>
                  </a:lnTo>
                  <a:lnTo>
                    <a:pt x="757101" y="3426462"/>
                  </a:lnTo>
                  <a:lnTo>
                    <a:pt x="777044" y="3399628"/>
                  </a:lnTo>
                  <a:lnTo>
                    <a:pt x="796985" y="3375992"/>
                  </a:lnTo>
                  <a:lnTo>
                    <a:pt x="816928" y="3354489"/>
                  </a:lnTo>
                  <a:lnTo>
                    <a:pt x="836870" y="3322501"/>
                  </a:lnTo>
                  <a:lnTo>
                    <a:pt x="856813" y="3302420"/>
                  </a:lnTo>
                  <a:lnTo>
                    <a:pt x="876754" y="3263145"/>
                  </a:lnTo>
                  <a:lnTo>
                    <a:pt x="896697" y="3240398"/>
                  </a:lnTo>
                  <a:lnTo>
                    <a:pt x="916639" y="3214274"/>
                  </a:lnTo>
                  <a:lnTo>
                    <a:pt x="936581" y="3186907"/>
                  </a:lnTo>
                  <a:lnTo>
                    <a:pt x="956523" y="3166115"/>
                  </a:lnTo>
                  <a:lnTo>
                    <a:pt x="976290" y="3143368"/>
                  </a:lnTo>
                  <a:lnTo>
                    <a:pt x="996233" y="3121864"/>
                  </a:lnTo>
                  <a:lnTo>
                    <a:pt x="1016175" y="3099295"/>
                  </a:lnTo>
                  <a:lnTo>
                    <a:pt x="1036118" y="3064996"/>
                  </a:lnTo>
                  <a:lnTo>
                    <a:pt x="1056059" y="3042782"/>
                  </a:lnTo>
                  <a:lnTo>
                    <a:pt x="1076001" y="3023944"/>
                  </a:lnTo>
                  <a:lnTo>
                    <a:pt x="1095943" y="3000842"/>
                  </a:lnTo>
                  <a:lnTo>
                    <a:pt x="1115885" y="2967078"/>
                  </a:lnTo>
                  <a:lnTo>
                    <a:pt x="1135828" y="2956770"/>
                  </a:lnTo>
                  <a:lnTo>
                    <a:pt x="1155769" y="2923005"/>
                  </a:lnTo>
                  <a:lnTo>
                    <a:pt x="1175712" y="2893860"/>
                  </a:lnTo>
                  <a:lnTo>
                    <a:pt x="1195654" y="2874667"/>
                  </a:lnTo>
                  <a:lnTo>
                    <a:pt x="1215421" y="2847299"/>
                  </a:lnTo>
                  <a:lnTo>
                    <a:pt x="1235364" y="2828462"/>
                  </a:lnTo>
                  <a:lnTo>
                    <a:pt x="1255306" y="2806603"/>
                  </a:lnTo>
                  <a:lnTo>
                    <a:pt x="1275248" y="2779591"/>
                  </a:lnTo>
                  <a:lnTo>
                    <a:pt x="1295190" y="2757200"/>
                  </a:lnTo>
                  <a:lnTo>
                    <a:pt x="1315133" y="2732675"/>
                  </a:lnTo>
                  <a:lnTo>
                    <a:pt x="1335074" y="2710995"/>
                  </a:lnTo>
                  <a:lnTo>
                    <a:pt x="1355017" y="2685049"/>
                  </a:lnTo>
                  <a:lnTo>
                    <a:pt x="1374959" y="2663367"/>
                  </a:lnTo>
                  <a:lnTo>
                    <a:pt x="1394901" y="2642397"/>
                  </a:lnTo>
                  <a:lnTo>
                    <a:pt x="1414843" y="2622849"/>
                  </a:lnTo>
                  <a:lnTo>
                    <a:pt x="1434611" y="2585708"/>
                  </a:lnTo>
                  <a:lnTo>
                    <a:pt x="1454552" y="2565803"/>
                  </a:lnTo>
                  <a:lnTo>
                    <a:pt x="1474495" y="2541991"/>
                  </a:lnTo>
                  <a:lnTo>
                    <a:pt x="1494436" y="2527062"/>
                  </a:lnTo>
                  <a:lnTo>
                    <a:pt x="1514379" y="2505026"/>
                  </a:lnTo>
                  <a:lnTo>
                    <a:pt x="1534321" y="2487077"/>
                  </a:lnTo>
                  <a:lnTo>
                    <a:pt x="1554264" y="2462376"/>
                  </a:lnTo>
                  <a:lnTo>
                    <a:pt x="1574205" y="2445137"/>
                  </a:lnTo>
                  <a:lnTo>
                    <a:pt x="1594148" y="2415637"/>
                  </a:lnTo>
                  <a:lnTo>
                    <a:pt x="1634032" y="2371031"/>
                  </a:lnTo>
                  <a:lnTo>
                    <a:pt x="1673741" y="2329802"/>
                  </a:lnTo>
                  <a:lnTo>
                    <a:pt x="1693683" y="2311143"/>
                  </a:lnTo>
                  <a:lnTo>
                    <a:pt x="1713626" y="2285019"/>
                  </a:lnTo>
                  <a:lnTo>
                    <a:pt x="1733567" y="2252854"/>
                  </a:lnTo>
                  <a:lnTo>
                    <a:pt x="1753510" y="2232949"/>
                  </a:lnTo>
                  <a:lnTo>
                    <a:pt x="1773452" y="2222820"/>
                  </a:lnTo>
                  <a:lnTo>
                    <a:pt x="1793394" y="2197051"/>
                  </a:lnTo>
                  <a:lnTo>
                    <a:pt x="1813336" y="2177503"/>
                  </a:lnTo>
                  <a:lnTo>
                    <a:pt x="1833279" y="2157067"/>
                  </a:lnTo>
                  <a:lnTo>
                    <a:pt x="1853220" y="2140361"/>
                  </a:lnTo>
                  <a:lnTo>
                    <a:pt x="1873163" y="2116904"/>
                  </a:lnTo>
                  <a:lnTo>
                    <a:pt x="1892931" y="2097888"/>
                  </a:lnTo>
                  <a:lnTo>
                    <a:pt x="1912872" y="2081184"/>
                  </a:lnTo>
                  <a:lnTo>
                    <a:pt x="1932815" y="2061635"/>
                  </a:lnTo>
                  <a:lnTo>
                    <a:pt x="1952757" y="2057904"/>
                  </a:lnTo>
                  <a:lnTo>
                    <a:pt x="1972699" y="2037645"/>
                  </a:lnTo>
                  <a:lnTo>
                    <a:pt x="2012584" y="1997836"/>
                  </a:lnTo>
                  <a:lnTo>
                    <a:pt x="2032525" y="1980421"/>
                  </a:lnTo>
                  <a:lnTo>
                    <a:pt x="2052468" y="1968869"/>
                  </a:lnTo>
                  <a:lnTo>
                    <a:pt x="2072410" y="1947367"/>
                  </a:lnTo>
                  <a:lnTo>
                    <a:pt x="2092352" y="1930839"/>
                  </a:lnTo>
                  <a:lnTo>
                    <a:pt x="2112294" y="1917688"/>
                  </a:lnTo>
                  <a:lnTo>
                    <a:pt x="2132062" y="1903649"/>
                  </a:lnTo>
                  <a:lnTo>
                    <a:pt x="2152003" y="1891032"/>
                  </a:lnTo>
                  <a:lnTo>
                    <a:pt x="2171946" y="1874682"/>
                  </a:lnTo>
                  <a:lnTo>
                    <a:pt x="2191887" y="1864375"/>
                  </a:lnTo>
                  <a:lnTo>
                    <a:pt x="2211830" y="1858156"/>
                  </a:lnTo>
                  <a:lnTo>
                    <a:pt x="2231772" y="1845005"/>
                  </a:lnTo>
                  <a:lnTo>
                    <a:pt x="2251715" y="1829188"/>
                  </a:lnTo>
                  <a:lnTo>
                    <a:pt x="2271656" y="1812306"/>
                  </a:lnTo>
                  <a:lnTo>
                    <a:pt x="2291599" y="1798088"/>
                  </a:lnTo>
                  <a:lnTo>
                    <a:pt x="2311540" y="1787959"/>
                  </a:lnTo>
                  <a:lnTo>
                    <a:pt x="2331483" y="1778363"/>
                  </a:lnTo>
                  <a:lnTo>
                    <a:pt x="2351425" y="1769121"/>
                  </a:lnTo>
                  <a:lnTo>
                    <a:pt x="2371192" y="1763080"/>
                  </a:lnTo>
                  <a:lnTo>
                    <a:pt x="2391134" y="1746196"/>
                  </a:lnTo>
                  <a:lnTo>
                    <a:pt x="2411077" y="1743353"/>
                  </a:lnTo>
                  <a:lnTo>
                    <a:pt x="2431018" y="1738200"/>
                  </a:lnTo>
                  <a:lnTo>
                    <a:pt x="2450961" y="1718118"/>
                  </a:lnTo>
                  <a:lnTo>
                    <a:pt x="2470903" y="1716341"/>
                  </a:lnTo>
                  <a:lnTo>
                    <a:pt x="2490845" y="1710654"/>
                  </a:lnTo>
                  <a:lnTo>
                    <a:pt x="2510787" y="1709588"/>
                  </a:lnTo>
                  <a:lnTo>
                    <a:pt x="2530730" y="1703368"/>
                  </a:lnTo>
                  <a:lnTo>
                    <a:pt x="2550671" y="1696793"/>
                  </a:lnTo>
                  <a:lnTo>
                    <a:pt x="2570614" y="1692172"/>
                  </a:lnTo>
                  <a:lnTo>
                    <a:pt x="2590382" y="1699103"/>
                  </a:lnTo>
                  <a:lnTo>
                    <a:pt x="2610323" y="1704613"/>
                  </a:lnTo>
                  <a:lnTo>
                    <a:pt x="2630266" y="1701591"/>
                  </a:lnTo>
                  <a:lnTo>
                    <a:pt x="2650208" y="1679376"/>
                  </a:lnTo>
                  <a:lnTo>
                    <a:pt x="2670150" y="1686664"/>
                  </a:lnTo>
                  <a:lnTo>
                    <a:pt x="2690092" y="1692349"/>
                  </a:lnTo>
                  <a:lnTo>
                    <a:pt x="2710033" y="1690217"/>
                  </a:lnTo>
                  <a:lnTo>
                    <a:pt x="2729976" y="1688974"/>
                  </a:lnTo>
                  <a:lnTo>
                    <a:pt x="2749918" y="1680443"/>
                  </a:lnTo>
                  <a:lnTo>
                    <a:pt x="2769861" y="1670136"/>
                  </a:lnTo>
                  <a:lnTo>
                    <a:pt x="2789802" y="1682931"/>
                  </a:lnTo>
                  <a:lnTo>
                    <a:pt x="2809745" y="1682576"/>
                  </a:lnTo>
                  <a:lnTo>
                    <a:pt x="2829513" y="1684886"/>
                  </a:lnTo>
                  <a:lnTo>
                    <a:pt x="2849454" y="1684176"/>
                  </a:lnTo>
                  <a:lnTo>
                    <a:pt x="2869397" y="1691639"/>
                  </a:lnTo>
                  <a:lnTo>
                    <a:pt x="2889338" y="1690928"/>
                  </a:lnTo>
                  <a:lnTo>
                    <a:pt x="2909281" y="1694127"/>
                  </a:lnTo>
                  <a:lnTo>
                    <a:pt x="2929223" y="1690039"/>
                  </a:lnTo>
                  <a:lnTo>
                    <a:pt x="2949166" y="1693238"/>
                  </a:lnTo>
                  <a:lnTo>
                    <a:pt x="2969107" y="1694661"/>
                  </a:lnTo>
                  <a:lnTo>
                    <a:pt x="2989050" y="1673157"/>
                  </a:lnTo>
                  <a:lnTo>
                    <a:pt x="3008991" y="1674578"/>
                  </a:lnTo>
                  <a:lnTo>
                    <a:pt x="3028934" y="1679554"/>
                  </a:lnTo>
                  <a:lnTo>
                    <a:pt x="3048701" y="1684886"/>
                  </a:lnTo>
                  <a:lnTo>
                    <a:pt x="3068643" y="1689684"/>
                  </a:lnTo>
                  <a:lnTo>
                    <a:pt x="3088585" y="1690573"/>
                  </a:lnTo>
                  <a:lnTo>
                    <a:pt x="3108528" y="1694127"/>
                  </a:lnTo>
                  <a:lnTo>
                    <a:pt x="3128469" y="1694483"/>
                  </a:lnTo>
                  <a:lnTo>
                    <a:pt x="3148412" y="1706745"/>
                  </a:lnTo>
                  <a:lnTo>
                    <a:pt x="3168354" y="1707988"/>
                  </a:lnTo>
                  <a:lnTo>
                    <a:pt x="3188296" y="1708877"/>
                  </a:lnTo>
                  <a:lnTo>
                    <a:pt x="3208238" y="1712432"/>
                  </a:lnTo>
                  <a:lnTo>
                    <a:pt x="3228181" y="1713142"/>
                  </a:lnTo>
                  <a:lnTo>
                    <a:pt x="3248122" y="1721672"/>
                  </a:lnTo>
                  <a:lnTo>
                    <a:pt x="3268065" y="1726648"/>
                  </a:lnTo>
                  <a:lnTo>
                    <a:pt x="3287831" y="1730735"/>
                  </a:lnTo>
                  <a:lnTo>
                    <a:pt x="3307774" y="1726648"/>
                  </a:lnTo>
                  <a:lnTo>
                    <a:pt x="3327716" y="1726115"/>
                  </a:lnTo>
                  <a:lnTo>
                    <a:pt x="3347659" y="1731624"/>
                  </a:lnTo>
                  <a:lnTo>
                    <a:pt x="3367600" y="1738555"/>
                  </a:lnTo>
                  <a:lnTo>
                    <a:pt x="3387543" y="1750462"/>
                  </a:lnTo>
                  <a:lnTo>
                    <a:pt x="3407484" y="1754371"/>
                  </a:lnTo>
                  <a:lnTo>
                    <a:pt x="3427427" y="1728247"/>
                  </a:lnTo>
                  <a:lnTo>
                    <a:pt x="3447369" y="1729670"/>
                  </a:lnTo>
                  <a:lnTo>
                    <a:pt x="3467312" y="1734290"/>
                  </a:lnTo>
                  <a:lnTo>
                    <a:pt x="3487253" y="1742109"/>
                  </a:lnTo>
                  <a:lnTo>
                    <a:pt x="3507021" y="1744953"/>
                  </a:lnTo>
                  <a:lnTo>
                    <a:pt x="3526963" y="1748330"/>
                  </a:lnTo>
                  <a:lnTo>
                    <a:pt x="3546905" y="1747085"/>
                  </a:lnTo>
                  <a:lnTo>
                    <a:pt x="3566848" y="1749929"/>
                  </a:lnTo>
                  <a:lnTo>
                    <a:pt x="3586789" y="1755794"/>
                  </a:lnTo>
                  <a:lnTo>
                    <a:pt x="3606732" y="1767878"/>
                  </a:lnTo>
                  <a:lnTo>
                    <a:pt x="3626674" y="1770010"/>
                  </a:lnTo>
                  <a:lnTo>
                    <a:pt x="3646617" y="1773920"/>
                  </a:lnTo>
                  <a:lnTo>
                    <a:pt x="3666558" y="1776408"/>
                  </a:lnTo>
                  <a:lnTo>
                    <a:pt x="3686501" y="1776940"/>
                  </a:lnTo>
                  <a:lnTo>
                    <a:pt x="3706442" y="1779962"/>
                  </a:lnTo>
                  <a:lnTo>
                    <a:pt x="3726385" y="1776408"/>
                  </a:lnTo>
                  <a:lnTo>
                    <a:pt x="3746152" y="1781562"/>
                  </a:lnTo>
                  <a:lnTo>
                    <a:pt x="3766094" y="1789558"/>
                  </a:lnTo>
                  <a:lnTo>
                    <a:pt x="3786036" y="1799511"/>
                  </a:lnTo>
                  <a:lnTo>
                    <a:pt x="3805979" y="1768055"/>
                  </a:lnTo>
                  <a:lnTo>
                    <a:pt x="3825920" y="1773742"/>
                  </a:lnTo>
                  <a:lnTo>
                    <a:pt x="3845863" y="1778007"/>
                  </a:lnTo>
                  <a:lnTo>
                    <a:pt x="3865805" y="1781916"/>
                  </a:lnTo>
                  <a:lnTo>
                    <a:pt x="3885747" y="1784760"/>
                  </a:lnTo>
                  <a:lnTo>
                    <a:pt x="3905689" y="1788670"/>
                  </a:lnTo>
                  <a:lnTo>
                    <a:pt x="3925632" y="1808929"/>
                  </a:lnTo>
                  <a:lnTo>
                    <a:pt x="3945573" y="1794357"/>
                  </a:lnTo>
                  <a:lnTo>
                    <a:pt x="3965516" y="1816571"/>
                  </a:lnTo>
                  <a:lnTo>
                    <a:pt x="3985282" y="1804487"/>
                  </a:lnTo>
                  <a:lnTo>
                    <a:pt x="3985282" y="0"/>
                  </a:lnTo>
                  <a:close/>
                </a:path>
              </a:pathLst>
            </a:custGeom>
            <a:solidFill>
              <a:srgbClr val="0000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6279155" y="2042708"/>
              <a:ext cx="3985895" cy="3075305"/>
            </a:xfrm>
            <a:custGeom>
              <a:avLst/>
              <a:gdLst/>
              <a:ahLst/>
              <a:cxnLst/>
              <a:rect l="l" t="t" r="r" b="b"/>
              <a:pathLst>
                <a:path w="3985895" h="3075304">
                  <a:moveTo>
                    <a:pt x="0" y="3075303"/>
                  </a:moveTo>
                  <a:lnTo>
                    <a:pt x="39884" y="3043493"/>
                  </a:lnTo>
                  <a:lnTo>
                    <a:pt x="79593" y="3009905"/>
                  </a:lnTo>
                  <a:lnTo>
                    <a:pt x="119478" y="2974718"/>
                  </a:lnTo>
                  <a:lnTo>
                    <a:pt x="159362" y="2937932"/>
                  </a:lnTo>
                  <a:lnTo>
                    <a:pt x="199246" y="2899724"/>
                  </a:lnTo>
                  <a:lnTo>
                    <a:pt x="239130" y="2859917"/>
                  </a:lnTo>
                  <a:lnTo>
                    <a:pt x="278840" y="2818687"/>
                  </a:lnTo>
                  <a:lnTo>
                    <a:pt x="318724" y="2776037"/>
                  </a:lnTo>
                  <a:lnTo>
                    <a:pt x="358608" y="2731964"/>
                  </a:lnTo>
                  <a:lnTo>
                    <a:pt x="398493" y="2686648"/>
                  </a:lnTo>
                  <a:lnTo>
                    <a:pt x="438377" y="2639909"/>
                  </a:lnTo>
                  <a:lnTo>
                    <a:pt x="478261" y="2591927"/>
                  </a:lnTo>
                  <a:lnTo>
                    <a:pt x="517971" y="2542523"/>
                  </a:lnTo>
                  <a:lnTo>
                    <a:pt x="537913" y="2517466"/>
                  </a:lnTo>
                  <a:lnTo>
                    <a:pt x="577797" y="2465929"/>
                  </a:lnTo>
                  <a:lnTo>
                    <a:pt x="617682" y="2413149"/>
                  </a:lnTo>
                  <a:lnTo>
                    <a:pt x="657566" y="2358769"/>
                  </a:lnTo>
                  <a:lnTo>
                    <a:pt x="697450" y="2302968"/>
                  </a:lnTo>
                  <a:lnTo>
                    <a:pt x="737334" y="2245744"/>
                  </a:lnTo>
                  <a:lnTo>
                    <a:pt x="757102" y="2216422"/>
                  </a:lnTo>
                  <a:lnTo>
                    <a:pt x="777044" y="2186922"/>
                  </a:lnTo>
                  <a:lnTo>
                    <a:pt x="816928" y="2126500"/>
                  </a:lnTo>
                  <a:lnTo>
                    <a:pt x="856813" y="2064834"/>
                  </a:lnTo>
                  <a:lnTo>
                    <a:pt x="896697" y="2001924"/>
                  </a:lnTo>
                  <a:lnTo>
                    <a:pt x="936581" y="1937770"/>
                  </a:lnTo>
                  <a:lnTo>
                    <a:pt x="976291" y="1872905"/>
                  </a:lnTo>
                  <a:lnTo>
                    <a:pt x="996233" y="1840384"/>
                  </a:lnTo>
                  <a:lnTo>
                    <a:pt x="1016175" y="1807507"/>
                  </a:lnTo>
                  <a:lnTo>
                    <a:pt x="1036117" y="1774630"/>
                  </a:lnTo>
                  <a:lnTo>
                    <a:pt x="1056059" y="1741754"/>
                  </a:lnTo>
                  <a:lnTo>
                    <a:pt x="1076001" y="1708877"/>
                  </a:lnTo>
                  <a:lnTo>
                    <a:pt x="1095943" y="1675822"/>
                  </a:lnTo>
                  <a:lnTo>
                    <a:pt x="1115886" y="1642946"/>
                  </a:lnTo>
                  <a:lnTo>
                    <a:pt x="1135828" y="1610247"/>
                  </a:lnTo>
                  <a:lnTo>
                    <a:pt x="1155770" y="1577548"/>
                  </a:lnTo>
                  <a:lnTo>
                    <a:pt x="1175712" y="1545026"/>
                  </a:lnTo>
                  <a:lnTo>
                    <a:pt x="1195654" y="1512683"/>
                  </a:lnTo>
                  <a:lnTo>
                    <a:pt x="1215421" y="1480517"/>
                  </a:lnTo>
                  <a:lnTo>
                    <a:pt x="1255306" y="1417074"/>
                  </a:lnTo>
                  <a:lnTo>
                    <a:pt x="1295190" y="1354875"/>
                  </a:lnTo>
                  <a:lnTo>
                    <a:pt x="1335074" y="1294275"/>
                  </a:lnTo>
                  <a:lnTo>
                    <a:pt x="1374959" y="1235097"/>
                  </a:lnTo>
                  <a:lnTo>
                    <a:pt x="1414843" y="1177874"/>
                  </a:lnTo>
                  <a:lnTo>
                    <a:pt x="1454552" y="1122605"/>
                  </a:lnTo>
                  <a:lnTo>
                    <a:pt x="1494437" y="1069470"/>
                  </a:lnTo>
                  <a:lnTo>
                    <a:pt x="1534321" y="1018822"/>
                  </a:lnTo>
                  <a:lnTo>
                    <a:pt x="1574205" y="970306"/>
                  </a:lnTo>
                  <a:lnTo>
                    <a:pt x="1614090" y="924279"/>
                  </a:lnTo>
                  <a:lnTo>
                    <a:pt x="1653974" y="880740"/>
                  </a:lnTo>
                  <a:lnTo>
                    <a:pt x="1693683" y="839510"/>
                  </a:lnTo>
                  <a:lnTo>
                    <a:pt x="1733568" y="800591"/>
                  </a:lnTo>
                  <a:lnTo>
                    <a:pt x="1773452" y="763805"/>
                  </a:lnTo>
                  <a:lnTo>
                    <a:pt x="1813336" y="728974"/>
                  </a:lnTo>
                  <a:lnTo>
                    <a:pt x="1853221" y="696097"/>
                  </a:lnTo>
                  <a:lnTo>
                    <a:pt x="1892930" y="664997"/>
                  </a:lnTo>
                  <a:lnTo>
                    <a:pt x="1932814" y="635675"/>
                  </a:lnTo>
                  <a:lnTo>
                    <a:pt x="1972699" y="607774"/>
                  </a:lnTo>
                  <a:lnTo>
                    <a:pt x="2012583" y="581650"/>
                  </a:lnTo>
                  <a:lnTo>
                    <a:pt x="2052467" y="556771"/>
                  </a:lnTo>
                  <a:lnTo>
                    <a:pt x="2092352" y="533491"/>
                  </a:lnTo>
                  <a:lnTo>
                    <a:pt x="2132061" y="511277"/>
                  </a:lnTo>
                  <a:lnTo>
                    <a:pt x="2171945" y="490307"/>
                  </a:lnTo>
                  <a:lnTo>
                    <a:pt x="2211830" y="470403"/>
                  </a:lnTo>
                  <a:lnTo>
                    <a:pt x="2251714" y="451565"/>
                  </a:lnTo>
                  <a:lnTo>
                    <a:pt x="2291598" y="433616"/>
                  </a:lnTo>
                  <a:lnTo>
                    <a:pt x="2331483" y="416734"/>
                  </a:lnTo>
                  <a:lnTo>
                    <a:pt x="2371192" y="400562"/>
                  </a:lnTo>
                  <a:lnTo>
                    <a:pt x="2411076" y="385101"/>
                  </a:lnTo>
                  <a:lnTo>
                    <a:pt x="2450961" y="370351"/>
                  </a:lnTo>
                  <a:lnTo>
                    <a:pt x="2490845" y="356312"/>
                  </a:lnTo>
                  <a:lnTo>
                    <a:pt x="2510787" y="349559"/>
                  </a:lnTo>
                  <a:lnTo>
                    <a:pt x="2530729" y="342806"/>
                  </a:lnTo>
                  <a:lnTo>
                    <a:pt x="2550671" y="336230"/>
                  </a:lnTo>
                  <a:lnTo>
                    <a:pt x="2570613" y="329833"/>
                  </a:lnTo>
                  <a:lnTo>
                    <a:pt x="2590381" y="323435"/>
                  </a:lnTo>
                  <a:lnTo>
                    <a:pt x="2610323" y="317215"/>
                  </a:lnTo>
                  <a:lnTo>
                    <a:pt x="2630265" y="311173"/>
                  </a:lnTo>
                  <a:lnTo>
                    <a:pt x="2650207" y="305131"/>
                  </a:lnTo>
                  <a:lnTo>
                    <a:pt x="2670149" y="299266"/>
                  </a:lnTo>
                  <a:lnTo>
                    <a:pt x="2690091" y="293224"/>
                  </a:lnTo>
                  <a:lnTo>
                    <a:pt x="2710034" y="287537"/>
                  </a:lnTo>
                  <a:lnTo>
                    <a:pt x="2729976" y="281851"/>
                  </a:lnTo>
                  <a:lnTo>
                    <a:pt x="2749918" y="276164"/>
                  </a:lnTo>
                  <a:lnTo>
                    <a:pt x="2769860" y="270477"/>
                  </a:lnTo>
                  <a:lnTo>
                    <a:pt x="2789802" y="264790"/>
                  </a:lnTo>
                  <a:lnTo>
                    <a:pt x="2809744" y="259281"/>
                  </a:lnTo>
                  <a:lnTo>
                    <a:pt x="2829512" y="253772"/>
                  </a:lnTo>
                  <a:lnTo>
                    <a:pt x="2849454" y="248263"/>
                  </a:lnTo>
                  <a:lnTo>
                    <a:pt x="2869396" y="242932"/>
                  </a:lnTo>
                  <a:lnTo>
                    <a:pt x="2889338" y="237423"/>
                  </a:lnTo>
                  <a:lnTo>
                    <a:pt x="2909280" y="232091"/>
                  </a:lnTo>
                  <a:lnTo>
                    <a:pt x="2929222" y="226760"/>
                  </a:lnTo>
                  <a:lnTo>
                    <a:pt x="2949165" y="221428"/>
                  </a:lnTo>
                  <a:lnTo>
                    <a:pt x="2969107" y="216097"/>
                  </a:lnTo>
                  <a:lnTo>
                    <a:pt x="2989049" y="210943"/>
                  </a:lnTo>
                  <a:lnTo>
                    <a:pt x="3008991" y="205790"/>
                  </a:lnTo>
                  <a:lnTo>
                    <a:pt x="3028933" y="200636"/>
                  </a:lnTo>
                  <a:lnTo>
                    <a:pt x="3048700" y="195483"/>
                  </a:lnTo>
                  <a:lnTo>
                    <a:pt x="3068643" y="190507"/>
                  </a:lnTo>
                  <a:lnTo>
                    <a:pt x="3088585" y="185353"/>
                  </a:lnTo>
                  <a:lnTo>
                    <a:pt x="3108527" y="180377"/>
                  </a:lnTo>
                  <a:lnTo>
                    <a:pt x="3128469" y="175401"/>
                  </a:lnTo>
                  <a:lnTo>
                    <a:pt x="3148411" y="170603"/>
                  </a:lnTo>
                  <a:lnTo>
                    <a:pt x="3168353" y="165627"/>
                  </a:lnTo>
                  <a:lnTo>
                    <a:pt x="3188296" y="160829"/>
                  </a:lnTo>
                  <a:lnTo>
                    <a:pt x="3208238" y="156031"/>
                  </a:lnTo>
                  <a:lnTo>
                    <a:pt x="3228180" y="151232"/>
                  </a:lnTo>
                  <a:lnTo>
                    <a:pt x="3248122" y="146434"/>
                  </a:lnTo>
                  <a:lnTo>
                    <a:pt x="3268064" y="141814"/>
                  </a:lnTo>
                  <a:lnTo>
                    <a:pt x="3287831" y="137193"/>
                  </a:lnTo>
                  <a:lnTo>
                    <a:pt x="3307774" y="132573"/>
                  </a:lnTo>
                  <a:lnTo>
                    <a:pt x="3327716" y="127952"/>
                  </a:lnTo>
                  <a:lnTo>
                    <a:pt x="3347658" y="123509"/>
                  </a:lnTo>
                  <a:lnTo>
                    <a:pt x="3367600" y="119066"/>
                  </a:lnTo>
                  <a:lnTo>
                    <a:pt x="3387542" y="114624"/>
                  </a:lnTo>
                  <a:lnTo>
                    <a:pt x="3407484" y="110181"/>
                  </a:lnTo>
                  <a:lnTo>
                    <a:pt x="3427426" y="105738"/>
                  </a:lnTo>
                  <a:lnTo>
                    <a:pt x="3447369" y="101473"/>
                  </a:lnTo>
                  <a:lnTo>
                    <a:pt x="3467311" y="97208"/>
                  </a:lnTo>
                  <a:lnTo>
                    <a:pt x="3487253" y="92943"/>
                  </a:lnTo>
                  <a:lnTo>
                    <a:pt x="3507020" y="88678"/>
                  </a:lnTo>
                  <a:lnTo>
                    <a:pt x="3526962" y="84590"/>
                  </a:lnTo>
                  <a:lnTo>
                    <a:pt x="3546904" y="80503"/>
                  </a:lnTo>
                  <a:lnTo>
                    <a:pt x="3566847" y="76416"/>
                  </a:lnTo>
                  <a:lnTo>
                    <a:pt x="3586789" y="72328"/>
                  </a:lnTo>
                  <a:lnTo>
                    <a:pt x="3606731" y="68419"/>
                  </a:lnTo>
                  <a:lnTo>
                    <a:pt x="3626673" y="64331"/>
                  </a:lnTo>
                  <a:lnTo>
                    <a:pt x="3646615" y="60422"/>
                  </a:lnTo>
                  <a:lnTo>
                    <a:pt x="3666557" y="56690"/>
                  </a:lnTo>
                  <a:lnTo>
                    <a:pt x="3686500" y="52780"/>
                  </a:lnTo>
                  <a:lnTo>
                    <a:pt x="3706442" y="49048"/>
                  </a:lnTo>
                  <a:lnTo>
                    <a:pt x="3726384" y="45316"/>
                  </a:lnTo>
                  <a:lnTo>
                    <a:pt x="3746151" y="41584"/>
                  </a:lnTo>
                  <a:lnTo>
                    <a:pt x="3766093" y="37852"/>
                  </a:lnTo>
                  <a:lnTo>
                    <a:pt x="3786035" y="34298"/>
                  </a:lnTo>
                  <a:lnTo>
                    <a:pt x="3805978" y="30566"/>
                  </a:lnTo>
                  <a:lnTo>
                    <a:pt x="3825920" y="27012"/>
                  </a:lnTo>
                  <a:lnTo>
                    <a:pt x="3845862" y="23635"/>
                  </a:lnTo>
                  <a:lnTo>
                    <a:pt x="3865804" y="20081"/>
                  </a:lnTo>
                  <a:lnTo>
                    <a:pt x="3885746" y="16704"/>
                  </a:lnTo>
                  <a:lnTo>
                    <a:pt x="3905688" y="13328"/>
                  </a:lnTo>
                  <a:lnTo>
                    <a:pt x="3925631" y="9951"/>
                  </a:lnTo>
                  <a:lnTo>
                    <a:pt x="3945573" y="6575"/>
                  </a:lnTo>
                  <a:lnTo>
                    <a:pt x="3965515" y="3376"/>
                  </a:lnTo>
                  <a:lnTo>
                    <a:pt x="3985282" y="0"/>
                  </a:lnTo>
                </a:path>
              </a:pathLst>
            </a:custGeom>
            <a:ln w="189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6279155" y="2487876"/>
              <a:ext cx="3985895" cy="2862580"/>
            </a:xfrm>
            <a:custGeom>
              <a:avLst/>
              <a:gdLst/>
              <a:ahLst/>
              <a:cxnLst/>
              <a:rect l="l" t="t" r="r" b="b"/>
              <a:pathLst>
                <a:path w="3985895" h="2862579">
                  <a:moveTo>
                    <a:pt x="0" y="2862405"/>
                  </a:moveTo>
                  <a:lnTo>
                    <a:pt x="39884" y="2845344"/>
                  </a:lnTo>
                  <a:lnTo>
                    <a:pt x="79593" y="2827040"/>
                  </a:lnTo>
                  <a:lnTo>
                    <a:pt x="119478" y="2806958"/>
                  </a:lnTo>
                  <a:lnTo>
                    <a:pt x="159362" y="2785455"/>
                  </a:lnTo>
                  <a:lnTo>
                    <a:pt x="199246" y="2762353"/>
                  </a:lnTo>
                  <a:lnTo>
                    <a:pt x="239130" y="2737473"/>
                  </a:lnTo>
                  <a:lnTo>
                    <a:pt x="278840" y="2710816"/>
                  </a:lnTo>
                  <a:lnTo>
                    <a:pt x="318724" y="2682560"/>
                  </a:lnTo>
                  <a:lnTo>
                    <a:pt x="358608" y="2652527"/>
                  </a:lnTo>
                  <a:lnTo>
                    <a:pt x="398493" y="2620716"/>
                  </a:lnTo>
                  <a:lnTo>
                    <a:pt x="438377" y="2587307"/>
                  </a:lnTo>
                  <a:lnTo>
                    <a:pt x="478261" y="2552297"/>
                  </a:lnTo>
                  <a:lnTo>
                    <a:pt x="517971" y="2515689"/>
                  </a:lnTo>
                  <a:lnTo>
                    <a:pt x="557855" y="2477481"/>
                  </a:lnTo>
                  <a:lnTo>
                    <a:pt x="597739" y="2437673"/>
                  </a:lnTo>
                  <a:lnTo>
                    <a:pt x="637624" y="2396622"/>
                  </a:lnTo>
                  <a:lnTo>
                    <a:pt x="677508" y="2354149"/>
                  </a:lnTo>
                  <a:lnTo>
                    <a:pt x="717392" y="2310254"/>
                  </a:lnTo>
                  <a:lnTo>
                    <a:pt x="757102" y="2265293"/>
                  </a:lnTo>
                  <a:lnTo>
                    <a:pt x="796986" y="2218732"/>
                  </a:lnTo>
                  <a:lnTo>
                    <a:pt x="836870" y="2171105"/>
                  </a:lnTo>
                  <a:lnTo>
                    <a:pt x="876755" y="2122057"/>
                  </a:lnTo>
                  <a:lnTo>
                    <a:pt x="916639" y="2071942"/>
                  </a:lnTo>
                  <a:lnTo>
                    <a:pt x="956523" y="2020406"/>
                  </a:lnTo>
                  <a:lnTo>
                    <a:pt x="976291" y="1994282"/>
                  </a:lnTo>
                  <a:lnTo>
                    <a:pt x="996233" y="1967981"/>
                  </a:lnTo>
                  <a:lnTo>
                    <a:pt x="1036117" y="1914489"/>
                  </a:lnTo>
                  <a:lnTo>
                    <a:pt x="1076001" y="1859932"/>
                  </a:lnTo>
                  <a:lnTo>
                    <a:pt x="1115886" y="1804664"/>
                  </a:lnTo>
                  <a:lnTo>
                    <a:pt x="1155770" y="1748684"/>
                  </a:lnTo>
                  <a:lnTo>
                    <a:pt x="1195654" y="1692172"/>
                  </a:lnTo>
                  <a:lnTo>
                    <a:pt x="1215421" y="1663738"/>
                  </a:lnTo>
                  <a:lnTo>
                    <a:pt x="1235364" y="1635482"/>
                  </a:lnTo>
                  <a:lnTo>
                    <a:pt x="1255306" y="1607048"/>
                  </a:lnTo>
                  <a:lnTo>
                    <a:pt x="1275248" y="1578614"/>
                  </a:lnTo>
                  <a:lnTo>
                    <a:pt x="1295190" y="1550180"/>
                  </a:lnTo>
                  <a:lnTo>
                    <a:pt x="1315132" y="1521746"/>
                  </a:lnTo>
                  <a:lnTo>
                    <a:pt x="1335074" y="1493668"/>
                  </a:lnTo>
                  <a:lnTo>
                    <a:pt x="1355017" y="1465412"/>
                  </a:lnTo>
                  <a:lnTo>
                    <a:pt x="1374959" y="1437511"/>
                  </a:lnTo>
                  <a:lnTo>
                    <a:pt x="1394901" y="1409788"/>
                  </a:lnTo>
                  <a:lnTo>
                    <a:pt x="1414843" y="1382242"/>
                  </a:lnTo>
                  <a:lnTo>
                    <a:pt x="1434610" y="1354875"/>
                  </a:lnTo>
                  <a:lnTo>
                    <a:pt x="1474495" y="1301206"/>
                  </a:lnTo>
                  <a:lnTo>
                    <a:pt x="1514379" y="1248781"/>
                  </a:lnTo>
                  <a:lnTo>
                    <a:pt x="1554263" y="1197778"/>
                  </a:lnTo>
                  <a:lnTo>
                    <a:pt x="1594148" y="1148729"/>
                  </a:lnTo>
                  <a:lnTo>
                    <a:pt x="1634032" y="1101458"/>
                  </a:lnTo>
                  <a:lnTo>
                    <a:pt x="1673741" y="1056141"/>
                  </a:lnTo>
                  <a:lnTo>
                    <a:pt x="1713626" y="1012779"/>
                  </a:lnTo>
                  <a:lnTo>
                    <a:pt x="1753510" y="971195"/>
                  </a:lnTo>
                  <a:lnTo>
                    <a:pt x="1793394" y="931565"/>
                  </a:lnTo>
                  <a:lnTo>
                    <a:pt x="1833278" y="893890"/>
                  </a:lnTo>
                  <a:lnTo>
                    <a:pt x="1873163" y="857815"/>
                  </a:lnTo>
                  <a:lnTo>
                    <a:pt x="1912872" y="823516"/>
                  </a:lnTo>
                  <a:lnTo>
                    <a:pt x="1952756" y="790817"/>
                  </a:lnTo>
                  <a:lnTo>
                    <a:pt x="1992641" y="759718"/>
                  </a:lnTo>
                  <a:lnTo>
                    <a:pt x="2032525" y="730040"/>
                  </a:lnTo>
                  <a:lnTo>
                    <a:pt x="2072409" y="701961"/>
                  </a:lnTo>
                  <a:lnTo>
                    <a:pt x="2112294" y="675127"/>
                  </a:lnTo>
                  <a:lnTo>
                    <a:pt x="2152003" y="649536"/>
                  </a:lnTo>
                  <a:lnTo>
                    <a:pt x="2191887" y="625368"/>
                  </a:lnTo>
                  <a:lnTo>
                    <a:pt x="2231772" y="602265"/>
                  </a:lnTo>
                  <a:lnTo>
                    <a:pt x="2271656" y="580229"/>
                  </a:lnTo>
                  <a:lnTo>
                    <a:pt x="2291598" y="569744"/>
                  </a:lnTo>
                  <a:lnTo>
                    <a:pt x="2311540" y="559259"/>
                  </a:lnTo>
                  <a:lnTo>
                    <a:pt x="2331483" y="549129"/>
                  </a:lnTo>
                  <a:lnTo>
                    <a:pt x="2351425" y="539355"/>
                  </a:lnTo>
                  <a:lnTo>
                    <a:pt x="2371192" y="529581"/>
                  </a:lnTo>
                  <a:lnTo>
                    <a:pt x="2411076" y="510921"/>
                  </a:lnTo>
                  <a:lnTo>
                    <a:pt x="2450961" y="492972"/>
                  </a:lnTo>
                  <a:lnTo>
                    <a:pt x="2490845" y="475556"/>
                  </a:lnTo>
                  <a:lnTo>
                    <a:pt x="2530729" y="459029"/>
                  </a:lnTo>
                  <a:lnTo>
                    <a:pt x="2570613" y="442857"/>
                  </a:lnTo>
                  <a:lnTo>
                    <a:pt x="2610323" y="427397"/>
                  </a:lnTo>
                  <a:lnTo>
                    <a:pt x="2650207" y="412291"/>
                  </a:lnTo>
                  <a:lnTo>
                    <a:pt x="2670149" y="404827"/>
                  </a:lnTo>
                  <a:lnTo>
                    <a:pt x="2690091" y="397363"/>
                  </a:lnTo>
                  <a:lnTo>
                    <a:pt x="2710034" y="390077"/>
                  </a:lnTo>
                  <a:lnTo>
                    <a:pt x="2729976" y="382969"/>
                  </a:lnTo>
                  <a:lnTo>
                    <a:pt x="2749918" y="375860"/>
                  </a:lnTo>
                  <a:lnTo>
                    <a:pt x="2769860" y="368752"/>
                  </a:lnTo>
                  <a:lnTo>
                    <a:pt x="2789802" y="361643"/>
                  </a:lnTo>
                  <a:lnTo>
                    <a:pt x="2809744" y="354535"/>
                  </a:lnTo>
                  <a:lnTo>
                    <a:pt x="2829512" y="347604"/>
                  </a:lnTo>
                  <a:lnTo>
                    <a:pt x="2849454" y="340673"/>
                  </a:lnTo>
                  <a:lnTo>
                    <a:pt x="2869396" y="333742"/>
                  </a:lnTo>
                  <a:lnTo>
                    <a:pt x="2889338" y="326812"/>
                  </a:lnTo>
                  <a:lnTo>
                    <a:pt x="2909280" y="319881"/>
                  </a:lnTo>
                  <a:lnTo>
                    <a:pt x="2929222" y="313128"/>
                  </a:lnTo>
                  <a:lnTo>
                    <a:pt x="2949165" y="306197"/>
                  </a:lnTo>
                  <a:lnTo>
                    <a:pt x="2969107" y="299444"/>
                  </a:lnTo>
                  <a:lnTo>
                    <a:pt x="2989049" y="292691"/>
                  </a:lnTo>
                  <a:lnTo>
                    <a:pt x="3008991" y="286116"/>
                  </a:lnTo>
                  <a:lnTo>
                    <a:pt x="3028933" y="279363"/>
                  </a:lnTo>
                  <a:lnTo>
                    <a:pt x="3048700" y="272787"/>
                  </a:lnTo>
                  <a:lnTo>
                    <a:pt x="3068643" y="266212"/>
                  </a:lnTo>
                  <a:lnTo>
                    <a:pt x="3088585" y="259637"/>
                  </a:lnTo>
                  <a:lnTo>
                    <a:pt x="3108527" y="253061"/>
                  </a:lnTo>
                  <a:lnTo>
                    <a:pt x="3128469" y="246486"/>
                  </a:lnTo>
                  <a:lnTo>
                    <a:pt x="3148411" y="240088"/>
                  </a:lnTo>
                  <a:lnTo>
                    <a:pt x="3168353" y="233691"/>
                  </a:lnTo>
                  <a:lnTo>
                    <a:pt x="3188296" y="227293"/>
                  </a:lnTo>
                  <a:lnTo>
                    <a:pt x="3208238" y="220895"/>
                  </a:lnTo>
                  <a:lnTo>
                    <a:pt x="3228180" y="214498"/>
                  </a:lnTo>
                  <a:lnTo>
                    <a:pt x="3248122" y="208278"/>
                  </a:lnTo>
                  <a:lnTo>
                    <a:pt x="3268064" y="202058"/>
                  </a:lnTo>
                  <a:lnTo>
                    <a:pt x="3287831" y="195660"/>
                  </a:lnTo>
                  <a:lnTo>
                    <a:pt x="3307774" y="189618"/>
                  </a:lnTo>
                  <a:lnTo>
                    <a:pt x="3327716" y="183398"/>
                  </a:lnTo>
                  <a:lnTo>
                    <a:pt x="3347658" y="177178"/>
                  </a:lnTo>
                  <a:lnTo>
                    <a:pt x="3367600" y="171136"/>
                  </a:lnTo>
                  <a:lnTo>
                    <a:pt x="3387542" y="165094"/>
                  </a:lnTo>
                  <a:lnTo>
                    <a:pt x="3407484" y="159052"/>
                  </a:lnTo>
                  <a:lnTo>
                    <a:pt x="3427426" y="153187"/>
                  </a:lnTo>
                  <a:lnTo>
                    <a:pt x="3447369" y="147145"/>
                  </a:lnTo>
                  <a:lnTo>
                    <a:pt x="3467311" y="141280"/>
                  </a:lnTo>
                  <a:lnTo>
                    <a:pt x="3487253" y="135416"/>
                  </a:lnTo>
                  <a:lnTo>
                    <a:pt x="3507020" y="129551"/>
                  </a:lnTo>
                  <a:lnTo>
                    <a:pt x="3526962" y="123687"/>
                  </a:lnTo>
                  <a:lnTo>
                    <a:pt x="3546904" y="118000"/>
                  </a:lnTo>
                  <a:lnTo>
                    <a:pt x="3566847" y="112136"/>
                  </a:lnTo>
                  <a:lnTo>
                    <a:pt x="3586789" y="106449"/>
                  </a:lnTo>
                  <a:lnTo>
                    <a:pt x="3606731" y="100762"/>
                  </a:lnTo>
                  <a:lnTo>
                    <a:pt x="3626673" y="95253"/>
                  </a:lnTo>
                  <a:lnTo>
                    <a:pt x="3646615" y="89566"/>
                  </a:lnTo>
                  <a:lnTo>
                    <a:pt x="3666557" y="84057"/>
                  </a:lnTo>
                  <a:lnTo>
                    <a:pt x="3686500" y="78548"/>
                  </a:lnTo>
                  <a:lnTo>
                    <a:pt x="3706442" y="73039"/>
                  </a:lnTo>
                  <a:lnTo>
                    <a:pt x="3726384" y="67530"/>
                  </a:lnTo>
                  <a:lnTo>
                    <a:pt x="3746151" y="62199"/>
                  </a:lnTo>
                  <a:lnTo>
                    <a:pt x="3766093" y="56867"/>
                  </a:lnTo>
                  <a:lnTo>
                    <a:pt x="3786035" y="51358"/>
                  </a:lnTo>
                  <a:lnTo>
                    <a:pt x="3805978" y="46205"/>
                  </a:lnTo>
                  <a:lnTo>
                    <a:pt x="3825920" y="40873"/>
                  </a:lnTo>
                  <a:lnTo>
                    <a:pt x="3845862" y="35720"/>
                  </a:lnTo>
                  <a:lnTo>
                    <a:pt x="3865804" y="30388"/>
                  </a:lnTo>
                  <a:lnTo>
                    <a:pt x="3885746" y="25235"/>
                  </a:lnTo>
                  <a:lnTo>
                    <a:pt x="3905688" y="20081"/>
                  </a:lnTo>
                  <a:lnTo>
                    <a:pt x="3925631" y="15105"/>
                  </a:lnTo>
                  <a:lnTo>
                    <a:pt x="3945573" y="9951"/>
                  </a:lnTo>
                  <a:lnTo>
                    <a:pt x="3965515" y="4975"/>
                  </a:lnTo>
                  <a:lnTo>
                    <a:pt x="3985282" y="0"/>
                  </a:lnTo>
                </a:path>
              </a:pathLst>
            </a:custGeom>
            <a:ln w="1891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4" name="object 64" descr=""/>
          <p:cNvSpPr txBox="1"/>
          <p:nvPr/>
        </p:nvSpPr>
        <p:spPr>
          <a:xfrm>
            <a:off x="5805861" y="5005082"/>
            <a:ext cx="4603115" cy="12014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r" marR="4406900">
              <a:lnSpc>
                <a:spcPct val="100000"/>
              </a:lnSpc>
              <a:spcBef>
                <a:spcPts val="110"/>
              </a:spcBef>
            </a:pPr>
            <a:r>
              <a:rPr dirty="0" sz="1250" spc="-25">
                <a:solidFill>
                  <a:srgbClr val="4D4D4D"/>
                </a:solidFill>
                <a:latin typeface="Arial"/>
                <a:cs typeface="Arial"/>
              </a:rPr>
              <a:t>10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1250">
              <a:latin typeface="Arial"/>
              <a:cs typeface="Arial"/>
            </a:endParaRPr>
          </a:p>
          <a:p>
            <a:pPr algn="r" marR="4406900">
              <a:lnSpc>
                <a:spcPct val="100000"/>
              </a:lnSpc>
              <a:spcBef>
                <a:spcPts val="5"/>
              </a:spcBef>
            </a:pPr>
            <a:r>
              <a:rPr dirty="0" sz="1250" spc="-50">
                <a:solidFill>
                  <a:srgbClr val="4D4D4D"/>
                </a:solidFill>
                <a:latin typeface="Arial"/>
                <a:cs typeface="Arial"/>
              </a:rPr>
              <a:t>0</a:t>
            </a:r>
            <a:endParaRPr sz="1250">
              <a:latin typeface="Arial"/>
              <a:cs typeface="Arial"/>
            </a:endParaRPr>
          </a:p>
          <a:p>
            <a:pPr marL="429259">
              <a:lnSpc>
                <a:spcPct val="100000"/>
              </a:lnSpc>
              <a:spcBef>
                <a:spcPts val="1235"/>
              </a:spcBef>
              <a:tabLst>
                <a:tab pos="784225" algn="l"/>
                <a:tab pos="1182370" algn="l"/>
                <a:tab pos="1581150" algn="l"/>
                <a:tab pos="1979295" algn="l"/>
                <a:tab pos="2378075" algn="l"/>
                <a:tab pos="2776855" algn="l"/>
                <a:tab pos="3175000" algn="l"/>
                <a:tab pos="3573779" algn="l"/>
                <a:tab pos="3972560" algn="l"/>
                <a:tab pos="4326890" algn="l"/>
              </a:tabLst>
            </a:pPr>
            <a:r>
              <a:rPr dirty="0" sz="1250" spc="-50">
                <a:solidFill>
                  <a:srgbClr val="4D4D4D"/>
                </a:solidFill>
                <a:latin typeface="Arial"/>
                <a:cs typeface="Arial"/>
              </a:rPr>
              <a:t>0</a:t>
            </a:r>
            <a:r>
              <a:rPr dirty="0" sz="125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dirty="0" sz="1250" spc="-25">
                <a:solidFill>
                  <a:srgbClr val="4D4D4D"/>
                </a:solidFill>
                <a:latin typeface="Arial"/>
                <a:cs typeface="Arial"/>
              </a:rPr>
              <a:t>10</a:t>
            </a:r>
            <a:r>
              <a:rPr dirty="0" sz="125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dirty="0" sz="1250" spc="-25">
                <a:solidFill>
                  <a:srgbClr val="4D4D4D"/>
                </a:solidFill>
                <a:latin typeface="Arial"/>
                <a:cs typeface="Arial"/>
              </a:rPr>
              <a:t>20</a:t>
            </a:r>
            <a:r>
              <a:rPr dirty="0" sz="125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dirty="0" sz="1250" spc="-25">
                <a:solidFill>
                  <a:srgbClr val="4D4D4D"/>
                </a:solidFill>
                <a:latin typeface="Arial"/>
                <a:cs typeface="Arial"/>
              </a:rPr>
              <a:t>30</a:t>
            </a:r>
            <a:r>
              <a:rPr dirty="0" sz="125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dirty="0" sz="1250" spc="-25">
                <a:solidFill>
                  <a:srgbClr val="4D4D4D"/>
                </a:solidFill>
                <a:latin typeface="Arial"/>
                <a:cs typeface="Arial"/>
              </a:rPr>
              <a:t>40</a:t>
            </a:r>
            <a:r>
              <a:rPr dirty="0" sz="125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dirty="0" sz="1250" spc="-25">
                <a:solidFill>
                  <a:srgbClr val="4D4D4D"/>
                </a:solidFill>
                <a:latin typeface="Arial"/>
                <a:cs typeface="Arial"/>
              </a:rPr>
              <a:t>50</a:t>
            </a:r>
            <a:r>
              <a:rPr dirty="0" sz="125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dirty="0" sz="1250" spc="-25">
                <a:solidFill>
                  <a:srgbClr val="4D4D4D"/>
                </a:solidFill>
                <a:latin typeface="Arial"/>
                <a:cs typeface="Arial"/>
              </a:rPr>
              <a:t>60</a:t>
            </a:r>
            <a:r>
              <a:rPr dirty="0" sz="125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dirty="0" sz="1250" spc="-25">
                <a:solidFill>
                  <a:srgbClr val="4D4D4D"/>
                </a:solidFill>
                <a:latin typeface="Arial"/>
                <a:cs typeface="Arial"/>
              </a:rPr>
              <a:t>70</a:t>
            </a:r>
            <a:r>
              <a:rPr dirty="0" sz="125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dirty="0" sz="1250" spc="-25">
                <a:solidFill>
                  <a:srgbClr val="4D4D4D"/>
                </a:solidFill>
                <a:latin typeface="Arial"/>
                <a:cs typeface="Arial"/>
              </a:rPr>
              <a:t>80</a:t>
            </a:r>
            <a:r>
              <a:rPr dirty="0" sz="125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dirty="0" sz="1250" spc="-25">
                <a:solidFill>
                  <a:srgbClr val="4D4D4D"/>
                </a:solidFill>
                <a:latin typeface="Arial"/>
                <a:cs typeface="Arial"/>
              </a:rPr>
              <a:t>90</a:t>
            </a:r>
            <a:r>
              <a:rPr dirty="0" sz="125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dirty="0" sz="1250" spc="-25">
                <a:solidFill>
                  <a:srgbClr val="4D4D4D"/>
                </a:solidFill>
                <a:latin typeface="Arial"/>
                <a:cs typeface="Arial"/>
              </a:rPr>
              <a:t>100</a:t>
            </a:r>
            <a:endParaRPr sz="1250">
              <a:latin typeface="Arial"/>
              <a:cs typeface="Arial"/>
            </a:endParaRPr>
          </a:p>
          <a:p>
            <a:pPr algn="ctr" marL="328930">
              <a:lnSpc>
                <a:spcPct val="100000"/>
              </a:lnSpc>
              <a:spcBef>
                <a:spcPts val="15"/>
              </a:spcBef>
            </a:pPr>
            <a:r>
              <a:rPr dirty="0" sz="1500">
                <a:latin typeface="Arial"/>
                <a:cs typeface="Arial"/>
              </a:rPr>
              <a:t>Baseline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SAQ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Frequency</a:t>
            </a:r>
            <a:endParaRPr sz="1500">
              <a:latin typeface="Arial"/>
              <a:cs typeface="Arial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5805861" y="4600077"/>
            <a:ext cx="200660" cy="2178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50" spc="-25">
                <a:solidFill>
                  <a:srgbClr val="4D4D4D"/>
                </a:solidFill>
                <a:latin typeface="Arial"/>
                <a:cs typeface="Arial"/>
              </a:rPr>
              <a:t>20</a:t>
            </a:r>
            <a:endParaRPr sz="1250">
              <a:latin typeface="Arial"/>
              <a:cs typeface="Arial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5805861" y="4195250"/>
            <a:ext cx="200660" cy="2178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50" spc="-25">
                <a:solidFill>
                  <a:srgbClr val="4D4D4D"/>
                </a:solidFill>
                <a:latin typeface="Arial"/>
                <a:cs typeface="Arial"/>
              </a:rPr>
              <a:t>30</a:t>
            </a:r>
            <a:endParaRPr sz="1250">
              <a:latin typeface="Arial"/>
              <a:cs typeface="Arial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5805861" y="3790422"/>
            <a:ext cx="200660" cy="2178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50" spc="-25">
                <a:solidFill>
                  <a:srgbClr val="4D4D4D"/>
                </a:solidFill>
                <a:latin typeface="Arial"/>
                <a:cs typeface="Arial"/>
              </a:rPr>
              <a:t>40</a:t>
            </a:r>
            <a:endParaRPr sz="1250">
              <a:latin typeface="Arial"/>
              <a:cs typeface="Arial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5805861" y="3385594"/>
            <a:ext cx="200660" cy="2178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50" spc="-25">
                <a:solidFill>
                  <a:srgbClr val="4D4D4D"/>
                </a:solidFill>
                <a:latin typeface="Arial"/>
                <a:cs typeface="Arial"/>
              </a:rPr>
              <a:t>50</a:t>
            </a:r>
            <a:endParaRPr sz="1250">
              <a:latin typeface="Arial"/>
              <a:cs typeface="Arial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5805861" y="2980589"/>
            <a:ext cx="200660" cy="2178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50" spc="-25">
                <a:solidFill>
                  <a:srgbClr val="4D4D4D"/>
                </a:solidFill>
                <a:latin typeface="Arial"/>
                <a:cs typeface="Arial"/>
              </a:rPr>
              <a:t>60</a:t>
            </a:r>
            <a:endParaRPr sz="1250">
              <a:latin typeface="Arial"/>
              <a:cs typeface="Arial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5805861" y="2575761"/>
            <a:ext cx="200660" cy="2178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50" spc="-25">
                <a:solidFill>
                  <a:srgbClr val="4D4D4D"/>
                </a:solidFill>
                <a:latin typeface="Arial"/>
                <a:cs typeface="Arial"/>
              </a:rPr>
              <a:t>70</a:t>
            </a:r>
            <a:endParaRPr sz="1250">
              <a:latin typeface="Arial"/>
              <a:cs typeface="Arial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5805861" y="2170934"/>
            <a:ext cx="200660" cy="2178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50" spc="-25">
                <a:solidFill>
                  <a:srgbClr val="4D4D4D"/>
                </a:solidFill>
                <a:latin typeface="Arial"/>
                <a:cs typeface="Arial"/>
              </a:rPr>
              <a:t>80</a:t>
            </a:r>
            <a:endParaRPr sz="1250">
              <a:latin typeface="Arial"/>
              <a:cs typeface="Arial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5805861" y="1765929"/>
            <a:ext cx="200660" cy="2178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50" spc="-25">
                <a:solidFill>
                  <a:srgbClr val="4D4D4D"/>
                </a:solidFill>
                <a:latin typeface="Arial"/>
                <a:cs typeface="Arial"/>
              </a:rPr>
              <a:t>90</a:t>
            </a:r>
            <a:endParaRPr sz="1250">
              <a:latin typeface="Arial"/>
              <a:cs typeface="Arial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5718220" y="1361101"/>
            <a:ext cx="288290" cy="2178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50" spc="-25">
                <a:solidFill>
                  <a:srgbClr val="4D4D4D"/>
                </a:solidFill>
                <a:latin typeface="Arial"/>
                <a:cs typeface="Arial"/>
              </a:rPr>
              <a:t>100</a:t>
            </a:r>
            <a:endParaRPr sz="1250">
              <a:latin typeface="Arial"/>
              <a:cs typeface="Arial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5479786" y="2324671"/>
            <a:ext cx="218440" cy="23526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565"/>
              </a:lnSpc>
            </a:pPr>
            <a:r>
              <a:rPr dirty="0" sz="1500">
                <a:latin typeface="Arial"/>
                <a:cs typeface="Arial"/>
              </a:rPr>
              <a:t>Follow−up</a:t>
            </a:r>
            <a:r>
              <a:rPr dirty="0" sz="1500" spc="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SAQ</a:t>
            </a:r>
            <a:r>
              <a:rPr dirty="0" sz="1500" spc="3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Frequency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75" name="object 75" descr=""/>
          <p:cNvGrpSpPr/>
          <p:nvPr/>
        </p:nvGrpSpPr>
        <p:grpSpPr>
          <a:xfrm>
            <a:off x="6485573" y="1696170"/>
            <a:ext cx="277495" cy="589280"/>
            <a:chOff x="6485573" y="1696170"/>
            <a:chExt cx="277495" cy="589280"/>
          </a:xfrm>
        </p:grpSpPr>
        <p:sp>
          <p:nvSpPr>
            <p:cNvPr id="76" name="object 76" descr=""/>
            <p:cNvSpPr/>
            <p:nvPr/>
          </p:nvSpPr>
          <p:spPr>
            <a:xfrm>
              <a:off x="6590008" y="1802442"/>
              <a:ext cx="68580" cy="69850"/>
            </a:xfrm>
            <a:custGeom>
              <a:avLst/>
              <a:gdLst/>
              <a:ahLst/>
              <a:cxnLst/>
              <a:rect l="l" t="t" r="r" b="b"/>
              <a:pathLst>
                <a:path w="68579" h="69850">
                  <a:moveTo>
                    <a:pt x="34286" y="0"/>
                  </a:moveTo>
                  <a:lnTo>
                    <a:pt x="20958" y="2740"/>
                  </a:lnTo>
                  <a:lnTo>
                    <a:pt x="10058" y="10196"/>
                  </a:lnTo>
                  <a:lnTo>
                    <a:pt x="2700" y="21216"/>
                  </a:lnTo>
                  <a:lnTo>
                    <a:pt x="0" y="34653"/>
                  </a:lnTo>
                  <a:lnTo>
                    <a:pt x="2700" y="48193"/>
                  </a:lnTo>
                  <a:lnTo>
                    <a:pt x="10058" y="59266"/>
                  </a:lnTo>
                  <a:lnTo>
                    <a:pt x="20958" y="66742"/>
                  </a:lnTo>
                  <a:lnTo>
                    <a:pt x="34286" y="69485"/>
                  </a:lnTo>
                  <a:lnTo>
                    <a:pt x="47512" y="66742"/>
                  </a:lnTo>
                  <a:lnTo>
                    <a:pt x="58361" y="59266"/>
                  </a:lnTo>
                  <a:lnTo>
                    <a:pt x="65700" y="48193"/>
                  </a:lnTo>
                  <a:lnTo>
                    <a:pt x="68398" y="34653"/>
                  </a:lnTo>
                  <a:lnTo>
                    <a:pt x="65700" y="21216"/>
                  </a:lnTo>
                  <a:lnTo>
                    <a:pt x="58361" y="10196"/>
                  </a:lnTo>
                  <a:lnTo>
                    <a:pt x="47512" y="2740"/>
                  </a:lnTo>
                  <a:lnTo>
                    <a:pt x="34286" y="0"/>
                  </a:lnTo>
                  <a:close/>
                </a:path>
              </a:pathLst>
            </a:custGeom>
            <a:solidFill>
              <a:srgbClr val="FF000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6503417" y="1837095"/>
              <a:ext cx="241935" cy="0"/>
            </a:xfrm>
            <a:custGeom>
              <a:avLst/>
              <a:gdLst/>
              <a:ahLst/>
              <a:cxnLst/>
              <a:rect l="l" t="t" r="r" b="b"/>
              <a:pathLst>
                <a:path w="241934" h="0">
                  <a:moveTo>
                    <a:pt x="0" y="0"/>
                  </a:moveTo>
                  <a:lnTo>
                    <a:pt x="241754" y="0"/>
                  </a:lnTo>
                </a:path>
              </a:pathLst>
            </a:custGeom>
            <a:ln w="1901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6485573" y="1696170"/>
              <a:ext cx="277495" cy="281940"/>
            </a:xfrm>
            <a:custGeom>
              <a:avLst/>
              <a:gdLst/>
              <a:ahLst/>
              <a:cxnLst/>
              <a:rect l="l" t="t" r="r" b="b"/>
              <a:pathLst>
                <a:path w="277495" h="281939">
                  <a:moveTo>
                    <a:pt x="277441" y="0"/>
                  </a:moveTo>
                  <a:lnTo>
                    <a:pt x="0" y="0"/>
                  </a:lnTo>
                  <a:lnTo>
                    <a:pt x="0" y="281850"/>
                  </a:lnTo>
                  <a:lnTo>
                    <a:pt x="277441" y="281850"/>
                  </a:lnTo>
                  <a:lnTo>
                    <a:pt x="277441" y="0"/>
                  </a:lnTo>
                  <a:close/>
                </a:path>
              </a:pathLst>
            </a:custGeom>
            <a:solidFill>
              <a:srgbClr val="FF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6503417" y="1837095"/>
              <a:ext cx="241935" cy="0"/>
            </a:xfrm>
            <a:custGeom>
              <a:avLst/>
              <a:gdLst/>
              <a:ahLst/>
              <a:cxnLst/>
              <a:rect l="l" t="t" r="r" b="b"/>
              <a:pathLst>
                <a:path w="241934" h="0">
                  <a:moveTo>
                    <a:pt x="0" y="0"/>
                  </a:moveTo>
                  <a:lnTo>
                    <a:pt x="241754" y="0"/>
                  </a:lnTo>
                </a:path>
              </a:pathLst>
            </a:custGeom>
            <a:ln w="1901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6590008" y="2109528"/>
              <a:ext cx="68580" cy="69850"/>
            </a:xfrm>
            <a:custGeom>
              <a:avLst/>
              <a:gdLst/>
              <a:ahLst/>
              <a:cxnLst/>
              <a:rect l="l" t="t" r="r" b="b"/>
              <a:pathLst>
                <a:path w="68579" h="69850">
                  <a:moveTo>
                    <a:pt x="34286" y="0"/>
                  </a:moveTo>
                  <a:lnTo>
                    <a:pt x="20958" y="2740"/>
                  </a:lnTo>
                  <a:lnTo>
                    <a:pt x="10058" y="10196"/>
                  </a:lnTo>
                  <a:lnTo>
                    <a:pt x="2700" y="21216"/>
                  </a:lnTo>
                  <a:lnTo>
                    <a:pt x="0" y="34653"/>
                  </a:lnTo>
                  <a:lnTo>
                    <a:pt x="2700" y="48193"/>
                  </a:lnTo>
                  <a:lnTo>
                    <a:pt x="10058" y="59266"/>
                  </a:lnTo>
                  <a:lnTo>
                    <a:pt x="20958" y="66742"/>
                  </a:lnTo>
                  <a:lnTo>
                    <a:pt x="34286" y="69485"/>
                  </a:lnTo>
                  <a:lnTo>
                    <a:pt x="47512" y="66742"/>
                  </a:lnTo>
                  <a:lnTo>
                    <a:pt x="58361" y="59266"/>
                  </a:lnTo>
                  <a:lnTo>
                    <a:pt x="65700" y="48193"/>
                  </a:lnTo>
                  <a:lnTo>
                    <a:pt x="68398" y="34653"/>
                  </a:lnTo>
                  <a:lnTo>
                    <a:pt x="65700" y="21216"/>
                  </a:lnTo>
                  <a:lnTo>
                    <a:pt x="58361" y="10196"/>
                  </a:lnTo>
                  <a:lnTo>
                    <a:pt x="47512" y="2740"/>
                  </a:lnTo>
                  <a:lnTo>
                    <a:pt x="34286" y="0"/>
                  </a:ln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6503417" y="2144182"/>
              <a:ext cx="241935" cy="0"/>
            </a:xfrm>
            <a:custGeom>
              <a:avLst/>
              <a:gdLst/>
              <a:ahLst/>
              <a:cxnLst/>
              <a:rect l="l" t="t" r="r" b="b"/>
              <a:pathLst>
                <a:path w="241934" h="0">
                  <a:moveTo>
                    <a:pt x="0" y="0"/>
                  </a:moveTo>
                  <a:lnTo>
                    <a:pt x="241754" y="0"/>
                  </a:lnTo>
                </a:path>
              </a:pathLst>
            </a:custGeom>
            <a:ln w="1901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6485573" y="2003256"/>
              <a:ext cx="277495" cy="281940"/>
            </a:xfrm>
            <a:custGeom>
              <a:avLst/>
              <a:gdLst/>
              <a:ahLst/>
              <a:cxnLst/>
              <a:rect l="l" t="t" r="r" b="b"/>
              <a:pathLst>
                <a:path w="277495" h="281939">
                  <a:moveTo>
                    <a:pt x="277441" y="0"/>
                  </a:moveTo>
                  <a:lnTo>
                    <a:pt x="0" y="0"/>
                  </a:lnTo>
                  <a:lnTo>
                    <a:pt x="0" y="281850"/>
                  </a:lnTo>
                  <a:lnTo>
                    <a:pt x="277441" y="281850"/>
                  </a:lnTo>
                  <a:lnTo>
                    <a:pt x="277441" y="0"/>
                  </a:lnTo>
                  <a:close/>
                </a:path>
              </a:pathLst>
            </a:custGeom>
            <a:solidFill>
              <a:srgbClr val="0000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6503417" y="2144182"/>
              <a:ext cx="241935" cy="0"/>
            </a:xfrm>
            <a:custGeom>
              <a:avLst/>
              <a:gdLst/>
              <a:ahLst/>
              <a:cxnLst/>
              <a:rect l="l" t="t" r="r" b="b"/>
              <a:pathLst>
                <a:path w="241934" h="0">
                  <a:moveTo>
                    <a:pt x="0" y="0"/>
                  </a:moveTo>
                  <a:lnTo>
                    <a:pt x="241754" y="0"/>
                  </a:lnTo>
                </a:path>
              </a:pathLst>
            </a:custGeom>
            <a:ln w="1901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4" name="object 84" descr=""/>
          <p:cNvSpPr txBox="1"/>
          <p:nvPr/>
        </p:nvSpPr>
        <p:spPr>
          <a:xfrm>
            <a:off x="6858597" y="1721856"/>
            <a:ext cx="358140" cy="2178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50" spc="-25">
                <a:latin typeface="Arial"/>
                <a:cs typeface="Arial"/>
              </a:rPr>
              <a:t>CSR</a:t>
            </a:r>
            <a:endParaRPr sz="1250">
              <a:latin typeface="Arial"/>
              <a:cs typeface="Arial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6858597" y="2028942"/>
            <a:ext cx="594360" cy="2178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50" spc="-10">
                <a:latin typeface="Arial"/>
                <a:cs typeface="Arial"/>
              </a:rPr>
              <a:t>Placebo</a:t>
            </a:r>
            <a:endParaRPr sz="1250">
              <a:latin typeface="Arial"/>
              <a:cs typeface="Arial"/>
            </a:endParaRPr>
          </a:p>
        </p:txBody>
      </p:sp>
      <p:pic>
        <p:nvPicPr>
          <p:cNvPr id="86" name="object 86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5343" y="5940551"/>
            <a:ext cx="1011936" cy="81991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98175" y="2294129"/>
            <a:ext cx="3715385" cy="256032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91440" marR="307975">
              <a:lnSpc>
                <a:spcPct val="100000"/>
              </a:lnSpc>
              <a:spcBef>
                <a:spcPts val="270"/>
              </a:spcBef>
            </a:pPr>
            <a:r>
              <a:rPr dirty="0" sz="2400">
                <a:latin typeface="Calisto MT"/>
                <a:cs typeface="Calisto MT"/>
              </a:rPr>
              <a:t>MacNew</a:t>
            </a:r>
            <a:r>
              <a:rPr dirty="0" sz="2400" spc="-75">
                <a:latin typeface="Calisto MT"/>
                <a:cs typeface="Calisto MT"/>
              </a:rPr>
              <a:t> </a:t>
            </a:r>
            <a:r>
              <a:rPr dirty="0" sz="2400" spc="-10">
                <a:latin typeface="Calisto MT"/>
                <a:cs typeface="Calisto MT"/>
              </a:rPr>
              <a:t>placebo- </a:t>
            </a:r>
            <a:r>
              <a:rPr dirty="0" sz="2400">
                <a:latin typeface="Calisto MT"/>
                <a:cs typeface="Calisto MT"/>
              </a:rPr>
              <a:t>controlled</a:t>
            </a:r>
            <a:r>
              <a:rPr dirty="0" sz="2400" spc="-80">
                <a:latin typeface="Calisto MT"/>
                <a:cs typeface="Calisto MT"/>
              </a:rPr>
              <a:t> </a:t>
            </a:r>
            <a:r>
              <a:rPr dirty="0" sz="2400">
                <a:latin typeface="Calisto MT"/>
                <a:cs typeface="Calisto MT"/>
              </a:rPr>
              <a:t>increment</a:t>
            </a:r>
            <a:r>
              <a:rPr dirty="0" sz="2400" spc="-75">
                <a:latin typeface="Calisto MT"/>
                <a:cs typeface="Calisto MT"/>
              </a:rPr>
              <a:t> </a:t>
            </a:r>
            <a:r>
              <a:rPr dirty="0" sz="2400" spc="-20">
                <a:latin typeface="Calisto MT"/>
                <a:cs typeface="Calisto MT"/>
              </a:rPr>
              <a:t>0.60</a:t>
            </a:r>
            <a:endParaRPr sz="2400">
              <a:latin typeface="Calisto MT"/>
              <a:cs typeface="Calisto MT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400">
              <a:latin typeface="Calisto MT"/>
              <a:cs typeface="Calisto MT"/>
            </a:endParaRPr>
          </a:p>
          <a:p>
            <a:pPr marL="91440">
              <a:lnSpc>
                <a:spcPct val="100000"/>
              </a:lnSpc>
            </a:pPr>
            <a:r>
              <a:rPr dirty="0" sz="2400">
                <a:latin typeface="Calisto MT"/>
                <a:cs typeface="Calisto MT"/>
              </a:rPr>
              <a:t>(95%</a:t>
            </a:r>
            <a:r>
              <a:rPr dirty="0" sz="2400" spc="-30">
                <a:latin typeface="Calisto MT"/>
                <a:cs typeface="Calisto MT"/>
              </a:rPr>
              <a:t> </a:t>
            </a:r>
            <a:r>
              <a:rPr dirty="0" sz="2400">
                <a:latin typeface="Calisto MT"/>
                <a:cs typeface="Calisto MT"/>
              </a:rPr>
              <a:t>CrI</a:t>
            </a:r>
            <a:r>
              <a:rPr dirty="0" sz="2400" spc="-25">
                <a:latin typeface="Calisto MT"/>
                <a:cs typeface="Calisto MT"/>
              </a:rPr>
              <a:t> </a:t>
            </a:r>
            <a:r>
              <a:rPr dirty="0" sz="2400">
                <a:latin typeface="Calisto MT"/>
                <a:cs typeface="Calisto MT"/>
              </a:rPr>
              <a:t>0.15</a:t>
            </a:r>
            <a:r>
              <a:rPr dirty="0" sz="2400" spc="-20">
                <a:latin typeface="Calisto MT"/>
                <a:cs typeface="Calisto MT"/>
              </a:rPr>
              <a:t> </a:t>
            </a:r>
            <a:r>
              <a:rPr dirty="0" sz="2400">
                <a:latin typeface="Calisto MT"/>
                <a:cs typeface="Calisto MT"/>
              </a:rPr>
              <a:t>to</a:t>
            </a:r>
            <a:r>
              <a:rPr dirty="0" sz="2400" spc="-25">
                <a:latin typeface="Calisto MT"/>
                <a:cs typeface="Calisto MT"/>
              </a:rPr>
              <a:t> </a:t>
            </a:r>
            <a:r>
              <a:rPr dirty="0" sz="2400" spc="-10">
                <a:latin typeface="Calisto MT"/>
                <a:cs typeface="Calisto MT"/>
              </a:rPr>
              <a:t>1.06)</a:t>
            </a:r>
            <a:endParaRPr sz="2400">
              <a:latin typeface="Calisto MT"/>
              <a:cs typeface="Calisto MT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2400">
              <a:latin typeface="Calisto MT"/>
              <a:cs typeface="Calisto MT"/>
            </a:endParaRPr>
          </a:p>
          <a:p>
            <a:pPr marL="91440">
              <a:lnSpc>
                <a:spcPct val="100000"/>
              </a:lnSpc>
            </a:pPr>
            <a:r>
              <a:rPr dirty="0" sz="2400" spc="-10">
                <a:latin typeface="Calisto MT"/>
                <a:cs typeface="Calisto MT"/>
              </a:rPr>
              <a:t>Pr(Benefit)=99.4%</a:t>
            </a:r>
            <a:endParaRPr sz="2400">
              <a:latin typeface="Calisto MT"/>
              <a:cs typeface="Calisto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787" y="166115"/>
            <a:ext cx="1083500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MacNew</a:t>
            </a:r>
            <a:r>
              <a:rPr dirty="0" spc="-55"/>
              <a:t> </a:t>
            </a:r>
            <a:r>
              <a:rPr dirty="0"/>
              <a:t>heart</a:t>
            </a:r>
            <a:r>
              <a:rPr dirty="0" spc="-55"/>
              <a:t> </a:t>
            </a:r>
            <a:r>
              <a:rPr dirty="0"/>
              <a:t>disease</a:t>
            </a:r>
            <a:r>
              <a:rPr dirty="0" spc="-55"/>
              <a:t> </a:t>
            </a:r>
            <a:r>
              <a:rPr dirty="0"/>
              <a:t>related</a:t>
            </a:r>
            <a:r>
              <a:rPr dirty="0" spc="-55"/>
              <a:t> </a:t>
            </a:r>
            <a:r>
              <a:rPr dirty="0"/>
              <a:t>quality</a:t>
            </a:r>
            <a:r>
              <a:rPr dirty="0" spc="-55"/>
              <a:t> </a:t>
            </a:r>
            <a:r>
              <a:rPr dirty="0"/>
              <a:t>of</a:t>
            </a:r>
            <a:r>
              <a:rPr dirty="0" spc="210"/>
              <a:t> </a:t>
            </a:r>
            <a:r>
              <a:rPr dirty="0" spc="-20"/>
              <a:t>life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5967383" y="1286040"/>
            <a:ext cx="4383405" cy="4383405"/>
            <a:chOff x="5967383" y="1286040"/>
            <a:chExt cx="4383405" cy="4383405"/>
          </a:xfrm>
        </p:grpSpPr>
        <p:sp>
          <p:nvSpPr>
            <p:cNvPr id="5" name="object 5" descr=""/>
            <p:cNvSpPr/>
            <p:nvPr/>
          </p:nvSpPr>
          <p:spPr>
            <a:xfrm>
              <a:off x="5976701" y="1295358"/>
              <a:ext cx="4364990" cy="4364990"/>
            </a:xfrm>
            <a:custGeom>
              <a:avLst/>
              <a:gdLst/>
              <a:ahLst/>
              <a:cxnLst/>
              <a:rect l="l" t="t" r="r" b="b"/>
              <a:pathLst>
                <a:path w="4364990" h="4364990">
                  <a:moveTo>
                    <a:pt x="0" y="4166356"/>
                  </a:moveTo>
                  <a:lnTo>
                    <a:pt x="4364730" y="4166356"/>
                  </a:lnTo>
                </a:path>
                <a:path w="4364990" h="4364990">
                  <a:moveTo>
                    <a:pt x="0" y="3599452"/>
                  </a:moveTo>
                  <a:lnTo>
                    <a:pt x="4364730" y="3599452"/>
                  </a:lnTo>
                </a:path>
                <a:path w="4364990" h="4364990">
                  <a:moveTo>
                    <a:pt x="0" y="3032547"/>
                  </a:moveTo>
                  <a:lnTo>
                    <a:pt x="4364730" y="3032547"/>
                  </a:lnTo>
                </a:path>
                <a:path w="4364990" h="4364990">
                  <a:moveTo>
                    <a:pt x="0" y="2465817"/>
                  </a:moveTo>
                  <a:lnTo>
                    <a:pt x="4364730" y="2465817"/>
                  </a:lnTo>
                </a:path>
                <a:path w="4364990" h="4364990">
                  <a:moveTo>
                    <a:pt x="0" y="1898912"/>
                  </a:moveTo>
                  <a:lnTo>
                    <a:pt x="4364730" y="1898912"/>
                  </a:lnTo>
                </a:path>
                <a:path w="4364990" h="4364990">
                  <a:moveTo>
                    <a:pt x="0" y="1332008"/>
                  </a:moveTo>
                  <a:lnTo>
                    <a:pt x="4364730" y="1332008"/>
                  </a:lnTo>
                </a:path>
                <a:path w="4364990" h="4364990">
                  <a:moveTo>
                    <a:pt x="0" y="765277"/>
                  </a:moveTo>
                  <a:lnTo>
                    <a:pt x="4364730" y="765277"/>
                  </a:lnTo>
                </a:path>
                <a:path w="4364990" h="4364990">
                  <a:moveTo>
                    <a:pt x="0" y="198373"/>
                  </a:moveTo>
                  <a:lnTo>
                    <a:pt x="4364730" y="198373"/>
                  </a:lnTo>
                </a:path>
                <a:path w="4364990" h="4364990">
                  <a:moveTo>
                    <a:pt x="198373" y="4364730"/>
                  </a:moveTo>
                  <a:lnTo>
                    <a:pt x="198373" y="0"/>
                  </a:lnTo>
                </a:path>
                <a:path w="4364990" h="4364990">
                  <a:moveTo>
                    <a:pt x="765277" y="4364730"/>
                  </a:moveTo>
                  <a:lnTo>
                    <a:pt x="765277" y="0"/>
                  </a:lnTo>
                </a:path>
                <a:path w="4364990" h="4364990">
                  <a:moveTo>
                    <a:pt x="1332182" y="4364730"/>
                  </a:moveTo>
                  <a:lnTo>
                    <a:pt x="1332182" y="0"/>
                  </a:lnTo>
                </a:path>
                <a:path w="4364990" h="4364990">
                  <a:moveTo>
                    <a:pt x="1898912" y="4364730"/>
                  </a:moveTo>
                  <a:lnTo>
                    <a:pt x="1898912" y="0"/>
                  </a:lnTo>
                </a:path>
                <a:path w="4364990" h="4364990">
                  <a:moveTo>
                    <a:pt x="2465817" y="4364730"/>
                  </a:moveTo>
                  <a:lnTo>
                    <a:pt x="2465817" y="0"/>
                  </a:lnTo>
                </a:path>
                <a:path w="4364990" h="4364990">
                  <a:moveTo>
                    <a:pt x="3032721" y="4364730"/>
                  </a:moveTo>
                  <a:lnTo>
                    <a:pt x="3032721" y="0"/>
                  </a:lnTo>
                </a:path>
                <a:path w="4364990" h="4364990">
                  <a:moveTo>
                    <a:pt x="3599452" y="4364730"/>
                  </a:moveTo>
                  <a:lnTo>
                    <a:pt x="3599452" y="0"/>
                  </a:lnTo>
                </a:path>
                <a:path w="4364990" h="4364990">
                  <a:moveTo>
                    <a:pt x="4166356" y="4364730"/>
                  </a:moveTo>
                  <a:lnTo>
                    <a:pt x="4166356" y="0"/>
                  </a:lnTo>
                </a:path>
              </a:pathLst>
            </a:custGeom>
            <a:ln w="18635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610065" y="2622141"/>
              <a:ext cx="68580" cy="68580"/>
            </a:xfrm>
            <a:custGeom>
              <a:avLst/>
              <a:gdLst/>
              <a:ahLst/>
              <a:cxnLst/>
              <a:rect l="l" t="t" r="r" b="b"/>
              <a:pathLst>
                <a:path w="68579" h="68580">
                  <a:moveTo>
                    <a:pt x="34136" y="0"/>
                  </a:moveTo>
                  <a:lnTo>
                    <a:pt x="20867" y="2685"/>
                  </a:lnTo>
                  <a:lnTo>
                    <a:pt x="10014" y="9992"/>
                  </a:lnTo>
                  <a:lnTo>
                    <a:pt x="2688" y="20793"/>
                  </a:lnTo>
                  <a:lnTo>
                    <a:pt x="0" y="33962"/>
                  </a:lnTo>
                  <a:lnTo>
                    <a:pt x="2688" y="47231"/>
                  </a:lnTo>
                  <a:lnTo>
                    <a:pt x="10014" y="58084"/>
                  </a:lnTo>
                  <a:lnTo>
                    <a:pt x="20867" y="65410"/>
                  </a:lnTo>
                  <a:lnTo>
                    <a:pt x="34136" y="68098"/>
                  </a:lnTo>
                  <a:lnTo>
                    <a:pt x="47304" y="65410"/>
                  </a:lnTo>
                  <a:lnTo>
                    <a:pt x="58105" y="58084"/>
                  </a:lnTo>
                  <a:lnTo>
                    <a:pt x="65412" y="47231"/>
                  </a:lnTo>
                  <a:lnTo>
                    <a:pt x="68098" y="33962"/>
                  </a:lnTo>
                  <a:lnTo>
                    <a:pt x="65412" y="20793"/>
                  </a:lnTo>
                  <a:lnTo>
                    <a:pt x="58105" y="9992"/>
                  </a:lnTo>
                  <a:lnTo>
                    <a:pt x="47304" y="2685"/>
                  </a:lnTo>
                  <a:lnTo>
                    <a:pt x="34136" y="0"/>
                  </a:lnTo>
                  <a:close/>
                </a:path>
              </a:pathLst>
            </a:custGeom>
            <a:solidFill>
              <a:srgbClr val="FF000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82759" y="4080766"/>
              <a:ext cx="68098" cy="6809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10147" y="2906900"/>
              <a:ext cx="68097" cy="6809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95813" y="3693773"/>
              <a:ext cx="68098" cy="6809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54940" y="1610768"/>
              <a:ext cx="68098" cy="6792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92300" y="2912473"/>
              <a:ext cx="68098" cy="6809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55577" y="2451808"/>
              <a:ext cx="68098" cy="6809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66991" y="3657547"/>
              <a:ext cx="68098" cy="6809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84871" y="3688200"/>
              <a:ext cx="68098" cy="68098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35052" y="3044837"/>
              <a:ext cx="68098" cy="68098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9085186" y="2711138"/>
              <a:ext cx="68580" cy="67945"/>
            </a:xfrm>
            <a:custGeom>
              <a:avLst/>
              <a:gdLst/>
              <a:ahLst/>
              <a:cxnLst/>
              <a:rect l="l" t="t" r="r" b="b"/>
              <a:pathLst>
                <a:path w="68579" h="67944">
                  <a:moveTo>
                    <a:pt x="33962" y="0"/>
                  </a:moveTo>
                  <a:lnTo>
                    <a:pt x="20793" y="2661"/>
                  </a:lnTo>
                  <a:lnTo>
                    <a:pt x="9992" y="9927"/>
                  </a:lnTo>
                  <a:lnTo>
                    <a:pt x="2685" y="20720"/>
                  </a:lnTo>
                  <a:lnTo>
                    <a:pt x="0" y="33962"/>
                  </a:lnTo>
                  <a:lnTo>
                    <a:pt x="2685" y="47131"/>
                  </a:lnTo>
                  <a:lnTo>
                    <a:pt x="9992" y="57932"/>
                  </a:lnTo>
                  <a:lnTo>
                    <a:pt x="20793" y="65238"/>
                  </a:lnTo>
                  <a:lnTo>
                    <a:pt x="33962" y="67924"/>
                  </a:lnTo>
                  <a:lnTo>
                    <a:pt x="47230" y="65238"/>
                  </a:lnTo>
                  <a:lnTo>
                    <a:pt x="58083" y="57932"/>
                  </a:lnTo>
                  <a:lnTo>
                    <a:pt x="65408" y="47131"/>
                  </a:lnTo>
                  <a:lnTo>
                    <a:pt x="68097" y="33962"/>
                  </a:lnTo>
                  <a:lnTo>
                    <a:pt x="65408" y="20720"/>
                  </a:lnTo>
                  <a:lnTo>
                    <a:pt x="58083" y="9927"/>
                  </a:lnTo>
                  <a:lnTo>
                    <a:pt x="47230" y="2661"/>
                  </a:lnTo>
                  <a:lnTo>
                    <a:pt x="33962" y="0"/>
                  </a:lnTo>
                  <a:close/>
                </a:path>
              </a:pathLst>
            </a:custGeom>
            <a:solidFill>
              <a:srgbClr val="FF000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74010" y="2277296"/>
              <a:ext cx="68097" cy="6809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56827" y="2664288"/>
              <a:ext cx="68097" cy="68098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45424" y="2490647"/>
              <a:ext cx="68098" cy="68097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7524847" y="3796182"/>
              <a:ext cx="68580" cy="68580"/>
            </a:xfrm>
            <a:custGeom>
              <a:avLst/>
              <a:gdLst/>
              <a:ahLst/>
              <a:cxnLst/>
              <a:rect l="l" t="t" r="r" b="b"/>
              <a:pathLst>
                <a:path w="68579" h="68579">
                  <a:moveTo>
                    <a:pt x="34136" y="0"/>
                  </a:moveTo>
                  <a:lnTo>
                    <a:pt x="20867" y="2688"/>
                  </a:lnTo>
                  <a:lnTo>
                    <a:pt x="10014" y="10014"/>
                  </a:lnTo>
                  <a:lnTo>
                    <a:pt x="2688" y="20867"/>
                  </a:lnTo>
                  <a:lnTo>
                    <a:pt x="0" y="34136"/>
                  </a:lnTo>
                  <a:lnTo>
                    <a:pt x="2688" y="47304"/>
                  </a:lnTo>
                  <a:lnTo>
                    <a:pt x="10014" y="58105"/>
                  </a:lnTo>
                  <a:lnTo>
                    <a:pt x="20867" y="65412"/>
                  </a:lnTo>
                  <a:lnTo>
                    <a:pt x="34136" y="68098"/>
                  </a:lnTo>
                  <a:lnTo>
                    <a:pt x="47304" y="65412"/>
                  </a:lnTo>
                  <a:lnTo>
                    <a:pt x="58105" y="58105"/>
                  </a:lnTo>
                  <a:lnTo>
                    <a:pt x="65412" y="47304"/>
                  </a:lnTo>
                  <a:lnTo>
                    <a:pt x="68098" y="34136"/>
                  </a:lnTo>
                  <a:lnTo>
                    <a:pt x="65412" y="20867"/>
                  </a:lnTo>
                  <a:lnTo>
                    <a:pt x="58105" y="10014"/>
                  </a:lnTo>
                  <a:lnTo>
                    <a:pt x="47304" y="2688"/>
                  </a:lnTo>
                  <a:lnTo>
                    <a:pt x="34136" y="0"/>
                  </a:lnTo>
                  <a:close/>
                </a:path>
              </a:pathLst>
            </a:custGeom>
            <a:solidFill>
              <a:srgbClr val="FF000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53629" y="1900229"/>
              <a:ext cx="67923" cy="68098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7972972" y="3462483"/>
              <a:ext cx="68580" cy="68580"/>
            </a:xfrm>
            <a:custGeom>
              <a:avLst/>
              <a:gdLst/>
              <a:ahLst/>
              <a:cxnLst/>
              <a:rect l="l" t="t" r="r" b="b"/>
              <a:pathLst>
                <a:path w="68579" h="68579">
                  <a:moveTo>
                    <a:pt x="33962" y="0"/>
                  </a:moveTo>
                  <a:lnTo>
                    <a:pt x="20793" y="2688"/>
                  </a:lnTo>
                  <a:lnTo>
                    <a:pt x="9992" y="10014"/>
                  </a:lnTo>
                  <a:lnTo>
                    <a:pt x="2685" y="20867"/>
                  </a:lnTo>
                  <a:lnTo>
                    <a:pt x="0" y="34136"/>
                  </a:lnTo>
                  <a:lnTo>
                    <a:pt x="2685" y="47304"/>
                  </a:lnTo>
                  <a:lnTo>
                    <a:pt x="9992" y="58105"/>
                  </a:lnTo>
                  <a:lnTo>
                    <a:pt x="20793" y="65412"/>
                  </a:lnTo>
                  <a:lnTo>
                    <a:pt x="33962" y="68098"/>
                  </a:lnTo>
                  <a:lnTo>
                    <a:pt x="47231" y="65412"/>
                  </a:lnTo>
                  <a:lnTo>
                    <a:pt x="58084" y="58105"/>
                  </a:lnTo>
                  <a:lnTo>
                    <a:pt x="65410" y="47304"/>
                  </a:lnTo>
                  <a:lnTo>
                    <a:pt x="68098" y="34136"/>
                  </a:lnTo>
                  <a:lnTo>
                    <a:pt x="65410" y="20867"/>
                  </a:lnTo>
                  <a:lnTo>
                    <a:pt x="58084" y="10014"/>
                  </a:lnTo>
                  <a:lnTo>
                    <a:pt x="47231" y="2688"/>
                  </a:lnTo>
                  <a:lnTo>
                    <a:pt x="33962" y="0"/>
                  </a:lnTo>
                  <a:close/>
                </a:path>
              </a:pathLst>
            </a:custGeom>
            <a:solidFill>
              <a:srgbClr val="FF000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30965" y="2761298"/>
              <a:ext cx="68097" cy="68097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7730185" y="3395789"/>
              <a:ext cx="360680" cy="872490"/>
            </a:xfrm>
            <a:custGeom>
              <a:avLst/>
              <a:gdLst/>
              <a:ahLst/>
              <a:cxnLst/>
              <a:rect l="l" t="t" r="r" b="b"/>
              <a:pathLst>
                <a:path w="360679" h="872489">
                  <a:moveTo>
                    <a:pt x="68097" y="838073"/>
                  </a:moveTo>
                  <a:lnTo>
                    <a:pt x="65405" y="824903"/>
                  </a:lnTo>
                  <a:lnTo>
                    <a:pt x="58077" y="814108"/>
                  </a:lnTo>
                  <a:lnTo>
                    <a:pt x="47231" y="806792"/>
                  </a:lnTo>
                  <a:lnTo>
                    <a:pt x="33959" y="804113"/>
                  </a:lnTo>
                  <a:lnTo>
                    <a:pt x="20789" y="806792"/>
                  </a:lnTo>
                  <a:lnTo>
                    <a:pt x="9994" y="814108"/>
                  </a:lnTo>
                  <a:lnTo>
                    <a:pt x="2679" y="824903"/>
                  </a:lnTo>
                  <a:lnTo>
                    <a:pt x="0" y="838073"/>
                  </a:lnTo>
                  <a:lnTo>
                    <a:pt x="2679" y="851344"/>
                  </a:lnTo>
                  <a:lnTo>
                    <a:pt x="9994" y="862190"/>
                  </a:lnTo>
                  <a:lnTo>
                    <a:pt x="20789" y="869518"/>
                  </a:lnTo>
                  <a:lnTo>
                    <a:pt x="33959" y="872210"/>
                  </a:lnTo>
                  <a:lnTo>
                    <a:pt x="47231" y="869518"/>
                  </a:lnTo>
                  <a:lnTo>
                    <a:pt x="58077" y="862190"/>
                  </a:lnTo>
                  <a:lnTo>
                    <a:pt x="65405" y="851344"/>
                  </a:lnTo>
                  <a:lnTo>
                    <a:pt x="68097" y="838073"/>
                  </a:lnTo>
                  <a:close/>
                </a:path>
                <a:path w="360679" h="872489">
                  <a:moveTo>
                    <a:pt x="360337" y="34137"/>
                  </a:moveTo>
                  <a:lnTo>
                    <a:pt x="357657" y="20866"/>
                  </a:lnTo>
                  <a:lnTo>
                    <a:pt x="350354" y="10007"/>
                  </a:lnTo>
                  <a:lnTo>
                    <a:pt x="339547" y="2679"/>
                  </a:lnTo>
                  <a:lnTo>
                    <a:pt x="326377" y="0"/>
                  </a:lnTo>
                  <a:lnTo>
                    <a:pt x="313105" y="2679"/>
                  </a:lnTo>
                  <a:lnTo>
                    <a:pt x="302260" y="10007"/>
                  </a:lnTo>
                  <a:lnTo>
                    <a:pt x="294932" y="20866"/>
                  </a:lnTo>
                  <a:lnTo>
                    <a:pt x="292239" y="34137"/>
                  </a:lnTo>
                  <a:lnTo>
                    <a:pt x="294932" y="47294"/>
                  </a:lnTo>
                  <a:lnTo>
                    <a:pt x="302260" y="58102"/>
                  </a:lnTo>
                  <a:lnTo>
                    <a:pt x="313105" y="65405"/>
                  </a:lnTo>
                  <a:lnTo>
                    <a:pt x="326377" y="68097"/>
                  </a:lnTo>
                  <a:lnTo>
                    <a:pt x="339547" y="65405"/>
                  </a:lnTo>
                  <a:lnTo>
                    <a:pt x="350354" y="58102"/>
                  </a:lnTo>
                  <a:lnTo>
                    <a:pt x="357657" y="47294"/>
                  </a:lnTo>
                  <a:lnTo>
                    <a:pt x="360337" y="34137"/>
                  </a:ln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82777" y="2317353"/>
              <a:ext cx="68098" cy="68098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20341" y="3342832"/>
              <a:ext cx="68098" cy="68098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8166817" y="3514384"/>
              <a:ext cx="68580" cy="68580"/>
            </a:xfrm>
            <a:custGeom>
              <a:avLst/>
              <a:gdLst/>
              <a:ahLst/>
              <a:cxnLst/>
              <a:rect l="l" t="t" r="r" b="b"/>
              <a:pathLst>
                <a:path w="68579" h="68579">
                  <a:moveTo>
                    <a:pt x="34136" y="0"/>
                  </a:moveTo>
                  <a:lnTo>
                    <a:pt x="20867" y="2688"/>
                  </a:lnTo>
                  <a:lnTo>
                    <a:pt x="10014" y="10014"/>
                  </a:lnTo>
                  <a:lnTo>
                    <a:pt x="2688" y="20867"/>
                  </a:lnTo>
                  <a:lnTo>
                    <a:pt x="0" y="34136"/>
                  </a:lnTo>
                  <a:lnTo>
                    <a:pt x="2688" y="47304"/>
                  </a:lnTo>
                  <a:lnTo>
                    <a:pt x="10014" y="58105"/>
                  </a:lnTo>
                  <a:lnTo>
                    <a:pt x="20867" y="65412"/>
                  </a:lnTo>
                  <a:lnTo>
                    <a:pt x="34136" y="68098"/>
                  </a:lnTo>
                  <a:lnTo>
                    <a:pt x="47304" y="65412"/>
                  </a:lnTo>
                  <a:lnTo>
                    <a:pt x="58105" y="58105"/>
                  </a:lnTo>
                  <a:lnTo>
                    <a:pt x="65412" y="47304"/>
                  </a:lnTo>
                  <a:lnTo>
                    <a:pt x="68098" y="34136"/>
                  </a:lnTo>
                  <a:lnTo>
                    <a:pt x="65412" y="20867"/>
                  </a:lnTo>
                  <a:lnTo>
                    <a:pt x="58105" y="10014"/>
                  </a:lnTo>
                  <a:lnTo>
                    <a:pt x="47304" y="2688"/>
                  </a:lnTo>
                  <a:lnTo>
                    <a:pt x="34136" y="0"/>
                  </a:lnTo>
                  <a:close/>
                </a:path>
              </a:pathLst>
            </a:custGeom>
            <a:solidFill>
              <a:srgbClr val="FF000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04496" y="4563376"/>
              <a:ext cx="68098" cy="68097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31432" y="2321359"/>
              <a:ext cx="68098" cy="68098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432070" y="2494653"/>
              <a:ext cx="68098" cy="68097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710332" y="3819869"/>
              <a:ext cx="68098" cy="68097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016391" y="1834047"/>
              <a:ext cx="68097" cy="68098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316824" y="3205939"/>
              <a:ext cx="68098" cy="68098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76519" y="3733831"/>
              <a:ext cx="68097" cy="68098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42931" y="3907125"/>
              <a:ext cx="68098" cy="68097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8267833" y="3600943"/>
              <a:ext cx="68580" cy="68580"/>
            </a:xfrm>
            <a:custGeom>
              <a:avLst/>
              <a:gdLst/>
              <a:ahLst/>
              <a:cxnLst/>
              <a:rect l="l" t="t" r="r" b="b"/>
              <a:pathLst>
                <a:path w="68579" h="68579">
                  <a:moveTo>
                    <a:pt x="34136" y="0"/>
                  </a:moveTo>
                  <a:lnTo>
                    <a:pt x="20867" y="2685"/>
                  </a:lnTo>
                  <a:lnTo>
                    <a:pt x="10014" y="9992"/>
                  </a:lnTo>
                  <a:lnTo>
                    <a:pt x="2688" y="20793"/>
                  </a:lnTo>
                  <a:lnTo>
                    <a:pt x="0" y="33962"/>
                  </a:lnTo>
                  <a:lnTo>
                    <a:pt x="2688" y="47231"/>
                  </a:lnTo>
                  <a:lnTo>
                    <a:pt x="10014" y="58084"/>
                  </a:lnTo>
                  <a:lnTo>
                    <a:pt x="20867" y="65410"/>
                  </a:lnTo>
                  <a:lnTo>
                    <a:pt x="34136" y="68098"/>
                  </a:lnTo>
                  <a:lnTo>
                    <a:pt x="47304" y="65410"/>
                  </a:lnTo>
                  <a:lnTo>
                    <a:pt x="58104" y="58084"/>
                  </a:lnTo>
                  <a:lnTo>
                    <a:pt x="65411" y="47231"/>
                  </a:lnTo>
                  <a:lnTo>
                    <a:pt x="68097" y="33962"/>
                  </a:lnTo>
                  <a:lnTo>
                    <a:pt x="65411" y="20793"/>
                  </a:lnTo>
                  <a:lnTo>
                    <a:pt x="58104" y="9992"/>
                  </a:lnTo>
                  <a:lnTo>
                    <a:pt x="47304" y="2685"/>
                  </a:lnTo>
                  <a:lnTo>
                    <a:pt x="34136" y="0"/>
                  </a:ln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125715" y="3036826"/>
              <a:ext cx="68097" cy="68098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9857" y="4313798"/>
              <a:ext cx="68097" cy="68098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7550442" y="2733268"/>
              <a:ext cx="1567815" cy="1525905"/>
            </a:xfrm>
            <a:custGeom>
              <a:avLst/>
              <a:gdLst/>
              <a:ahLst/>
              <a:cxnLst/>
              <a:rect l="l" t="t" r="r" b="b"/>
              <a:pathLst>
                <a:path w="1567815" h="1525904">
                  <a:moveTo>
                    <a:pt x="68097" y="1107859"/>
                  </a:moveTo>
                  <a:lnTo>
                    <a:pt x="65417" y="1094587"/>
                  </a:lnTo>
                  <a:lnTo>
                    <a:pt x="58102" y="1083729"/>
                  </a:lnTo>
                  <a:lnTo>
                    <a:pt x="47307" y="1076413"/>
                  </a:lnTo>
                  <a:lnTo>
                    <a:pt x="34137" y="1073721"/>
                  </a:lnTo>
                  <a:lnTo>
                    <a:pt x="20866" y="1076413"/>
                  </a:lnTo>
                  <a:lnTo>
                    <a:pt x="10020" y="1083729"/>
                  </a:lnTo>
                  <a:lnTo>
                    <a:pt x="2692" y="1094587"/>
                  </a:lnTo>
                  <a:lnTo>
                    <a:pt x="0" y="1107859"/>
                  </a:lnTo>
                  <a:lnTo>
                    <a:pt x="2692" y="1121029"/>
                  </a:lnTo>
                  <a:lnTo>
                    <a:pt x="10020" y="1131824"/>
                  </a:lnTo>
                  <a:lnTo>
                    <a:pt x="20866" y="1139126"/>
                  </a:lnTo>
                  <a:lnTo>
                    <a:pt x="34137" y="1141818"/>
                  </a:lnTo>
                  <a:lnTo>
                    <a:pt x="47307" y="1139126"/>
                  </a:lnTo>
                  <a:lnTo>
                    <a:pt x="58102" y="1131824"/>
                  </a:lnTo>
                  <a:lnTo>
                    <a:pt x="65417" y="1121029"/>
                  </a:lnTo>
                  <a:lnTo>
                    <a:pt x="68097" y="1107859"/>
                  </a:lnTo>
                  <a:close/>
                </a:path>
                <a:path w="1567815" h="1525904">
                  <a:moveTo>
                    <a:pt x="253238" y="1491716"/>
                  </a:moveTo>
                  <a:lnTo>
                    <a:pt x="250545" y="1478445"/>
                  </a:lnTo>
                  <a:lnTo>
                    <a:pt x="243243" y="1467586"/>
                  </a:lnTo>
                  <a:lnTo>
                    <a:pt x="232448" y="1460271"/>
                  </a:lnTo>
                  <a:lnTo>
                    <a:pt x="219278" y="1457579"/>
                  </a:lnTo>
                  <a:lnTo>
                    <a:pt x="206006" y="1460271"/>
                  </a:lnTo>
                  <a:lnTo>
                    <a:pt x="195148" y="1467586"/>
                  </a:lnTo>
                  <a:lnTo>
                    <a:pt x="187833" y="1478445"/>
                  </a:lnTo>
                  <a:lnTo>
                    <a:pt x="185140" y="1491716"/>
                  </a:lnTo>
                  <a:lnTo>
                    <a:pt x="187833" y="1504886"/>
                  </a:lnTo>
                  <a:lnTo>
                    <a:pt x="195148" y="1515681"/>
                  </a:lnTo>
                  <a:lnTo>
                    <a:pt x="206006" y="1522984"/>
                  </a:lnTo>
                  <a:lnTo>
                    <a:pt x="219278" y="1525676"/>
                  </a:lnTo>
                  <a:lnTo>
                    <a:pt x="232448" y="1522984"/>
                  </a:lnTo>
                  <a:lnTo>
                    <a:pt x="243243" y="1515681"/>
                  </a:lnTo>
                  <a:lnTo>
                    <a:pt x="250545" y="1504886"/>
                  </a:lnTo>
                  <a:lnTo>
                    <a:pt x="253238" y="1491716"/>
                  </a:lnTo>
                  <a:close/>
                </a:path>
                <a:path w="1567815" h="1525904">
                  <a:moveTo>
                    <a:pt x="1567649" y="33959"/>
                  </a:moveTo>
                  <a:lnTo>
                    <a:pt x="1564970" y="20789"/>
                  </a:lnTo>
                  <a:lnTo>
                    <a:pt x="1557667" y="9994"/>
                  </a:lnTo>
                  <a:lnTo>
                    <a:pt x="1546860" y="2679"/>
                  </a:lnTo>
                  <a:lnTo>
                    <a:pt x="1533690" y="0"/>
                  </a:lnTo>
                  <a:lnTo>
                    <a:pt x="1520418" y="2679"/>
                  </a:lnTo>
                  <a:lnTo>
                    <a:pt x="1509572" y="9994"/>
                  </a:lnTo>
                  <a:lnTo>
                    <a:pt x="1502244" y="20789"/>
                  </a:lnTo>
                  <a:lnTo>
                    <a:pt x="1499552" y="33959"/>
                  </a:lnTo>
                  <a:lnTo>
                    <a:pt x="1502244" y="47231"/>
                  </a:lnTo>
                  <a:lnTo>
                    <a:pt x="1509572" y="58077"/>
                  </a:lnTo>
                  <a:lnTo>
                    <a:pt x="1520418" y="65405"/>
                  </a:lnTo>
                  <a:lnTo>
                    <a:pt x="1533690" y="68097"/>
                  </a:lnTo>
                  <a:lnTo>
                    <a:pt x="1546860" y="65405"/>
                  </a:lnTo>
                  <a:lnTo>
                    <a:pt x="1557667" y="58077"/>
                  </a:lnTo>
                  <a:lnTo>
                    <a:pt x="1564970" y="47231"/>
                  </a:lnTo>
                  <a:lnTo>
                    <a:pt x="1567649" y="33959"/>
                  </a:ln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2747" y="4635655"/>
              <a:ext cx="68098" cy="68097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09658" y="3269335"/>
              <a:ext cx="68097" cy="68098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941849" y="2418891"/>
              <a:ext cx="68097" cy="68098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385342" y="3897024"/>
              <a:ext cx="68098" cy="68097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473224" y="2307252"/>
              <a:ext cx="68097" cy="68098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7780338" y="2599677"/>
              <a:ext cx="860425" cy="1055370"/>
            </a:xfrm>
            <a:custGeom>
              <a:avLst/>
              <a:gdLst/>
              <a:ahLst/>
              <a:cxnLst/>
              <a:rect l="l" t="t" r="r" b="b"/>
              <a:pathLst>
                <a:path w="860425" h="1055370">
                  <a:moveTo>
                    <a:pt x="68097" y="1021295"/>
                  </a:moveTo>
                  <a:lnTo>
                    <a:pt x="65417" y="1008037"/>
                  </a:lnTo>
                  <a:lnTo>
                    <a:pt x="58089" y="997178"/>
                  </a:lnTo>
                  <a:lnTo>
                    <a:pt x="47231" y="989850"/>
                  </a:lnTo>
                  <a:lnTo>
                    <a:pt x="33959" y="987171"/>
                  </a:lnTo>
                  <a:lnTo>
                    <a:pt x="20802" y="989850"/>
                  </a:lnTo>
                  <a:lnTo>
                    <a:pt x="9994" y="997178"/>
                  </a:lnTo>
                  <a:lnTo>
                    <a:pt x="2692" y="1008037"/>
                  </a:lnTo>
                  <a:lnTo>
                    <a:pt x="0" y="1021295"/>
                  </a:lnTo>
                  <a:lnTo>
                    <a:pt x="2692" y="1034465"/>
                  </a:lnTo>
                  <a:lnTo>
                    <a:pt x="9994" y="1045273"/>
                  </a:lnTo>
                  <a:lnTo>
                    <a:pt x="20802" y="1052576"/>
                  </a:lnTo>
                  <a:lnTo>
                    <a:pt x="33959" y="1055268"/>
                  </a:lnTo>
                  <a:lnTo>
                    <a:pt x="47231" y="1052576"/>
                  </a:lnTo>
                  <a:lnTo>
                    <a:pt x="58089" y="1045273"/>
                  </a:lnTo>
                  <a:lnTo>
                    <a:pt x="65417" y="1034465"/>
                  </a:lnTo>
                  <a:lnTo>
                    <a:pt x="68097" y="1021295"/>
                  </a:lnTo>
                  <a:close/>
                </a:path>
                <a:path w="860425" h="1055370">
                  <a:moveTo>
                    <a:pt x="494804" y="996924"/>
                  </a:moveTo>
                  <a:lnTo>
                    <a:pt x="492112" y="983754"/>
                  </a:lnTo>
                  <a:lnTo>
                    <a:pt x="484809" y="972947"/>
                  </a:lnTo>
                  <a:lnTo>
                    <a:pt x="474014" y="965644"/>
                  </a:lnTo>
                  <a:lnTo>
                    <a:pt x="460844" y="962952"/>
                  </a:lnTo>
                  <a:lnTo>
                    <a:pt x="447573" y="965644"/>
                  </a:lnTo>
                  <a:lnTo>
                    <a:pt x="436714" y="972947"/>
                  </a:lnTo>
                  <a:lnTo>
                    <a:pt x="429399" y="983754"/>
                  </a:lnTo>
                  <a:lnTo>
                    <a:pt x="426707" y="996924"/>
                  </a:lnTo>
                  <a:lnTo>
                    <a:pt x="429399" y="1010183"/>
                  </a:lnTo>
                  <a:lnTo>
                    <a:pt x="436714" y="1021041"/>
                  </a:lnTo>
                  <a:lnTo>
                    <a:pt x="447573" y="1028369"/>
                  </a:lnTo>
                  <a:lnTo>
                    <a:pt x="460844" y="1031049"/>
                  </a:lnTo>
                  <a:lnTo>
                    <a:pt x="474014" y="1028369"/>
                  </a:lnTo>
                  <a:lnTo>
                    <a:pt x="484809" y="1021041"/>
                  </a:lnTo>
                  <a:lnTo>
                    <a:pt x="492112" y="1010183"/>
                  </a:lnTo>
                  <a:lnTo>
                    <a:pt x="494804" y="996924"/>
                  </a:lnTo>
                  <a:close/>
                </a:path>
                <a:path w="860425" h="1055370">
                  <a:moveTo>
                    <a:pt x="860196" y="33959"/>
                  </a:moveTo>
                  <a:lnTo>
                    <a:pt x="857516" y="20802"/>
                  </a:lnTo>
                  <a:lnTo>
                    <a:pt x="850188" y="9994"/>
                  </a:lnTo>
                  <a:lnTo>
                    <a:pt x="839330" y="2692"/>
                  </a:lnTo>
                  <a:lnTo>
                    <a:pt x="826058" y="0"/>
                  </a:lnTo>
                  <a:lnTo>
                    <a:pt x="812901" y="2692"/>
                  </a:lnTo>
                  <a:lnTo>
                    <a:pt x="802093" y="9994"/>
                  </a:lnTo>
                  <a:lnTo>
                    <a:pt x="794791" y="20802"/>
                  </a:lnTo>
                  <a:lnTo>
                    <a:pt x="792099" y="33959"/>
                  </a:lnTo>
                  <a:lnTo>
                    <a:pt x="794791" y="47231"/>
                  </a:lnTo>
                  <a:lnTo>
                    <a:pt x="802093" y="58089"/>
                  </a:lnTo>
                  <a:lnTo>
                    <a:pt x="812901" y="65417"/>
                  </a:lnTo>
                  <a:lnTo>
                    <a:pt x="826058" y="68097"/>
                  </a:lnTo>
                  <a:lnTo>
                    <a:pt x="839330" y="65417"/>
                  </a:lnTo>
                  <a:lnTo>
                    <a:pt x="850188" y="58089"/>
                  </a:lnTo>
                  <a:lnTo>
                    <a:pt x="857516" y="47231"/>
                  </a:lnTo>
                  <a:lnTo>
                    <a:pt x="860196" y="33959"/>
                  </a:lnTo>
                  <a:close/>
                </a:path>
              </a:pathLst>
            </a:custGeom>
            <a:solidFill>
              <a:srgbClr val="FF000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7740811" y="3538942"/>
              <a:ext cx="68580" cy="68580"/>
            </a:xfrm>
            <a:custGeom>
              <a:avLst/>
              <a:gdLst/>
              <a:ahLst/>
              <a:cxnLst/>
              <a:rect l="l" t="t" r="r" b="b"/>
              <a:pathLst>
                <a:path w="68579" h="68579">
                  <a:moveTo>
                    <a:pt x="33962" y="0"/>
                  </a:moveTo>
                  <a:lnTo>
                    <a:pt x="20793" y="2688"/>
                  </a:lnTo>
                  <a:lnTo>
                    <a:pt x="9992" y="10014"/>
                  </a:lnTo>
                  <a:lnTo>
                    <a:pt x="2685" y="20866"/>
                  </a:lnTo>
                  <a:lnTo>
                    <a:pt x="0" y="34135"/>
                  </a:lnTo>
                  <a:lnTo>
                    <a:pt x="2685" y="47303"/>
                  </a:lnTo>
                  <a:lnTo>
                    <a:pt x="9992" y="58104"/>
                  </a:lnTo>
                  <a:lnTo>
                    <a:pt x="20793" y="65411"/>
                  </a:lnTo>
                  <a:lnTo>
                    <a:pt x="33962" y="68097"/>
                  </a:lnTo>
                  <a:lnTo>
                    <a:pt x="47231" y="65411"/>
                  </a:lnTo>
                  <a:lnTo>
                    <a:pt x="58084" y="58104"/>
                  </a:lnTo>
                  <a:lnTo>
                    <a:pt x="65410" y="47303"/>
                  </a:lnTo>
                  <a:lnTo>
                    <a:pt x="68098" y="34135"/>
                  </a:lnTo>
                  <a:lnTo>
                    <a:pt x="65410" y="20866"/>
                  </a:lnTo>
                  <a:lnTo>
                    <a:pt x="58084" y="10014"/>
                  </a:lnTo>
                  <a:lnTo>
                    <a:pt x="47231" y="2688"/>
                  </a:lnTo>
                  <a:lnTo>
                    <a:pt x="33962" y="0"/>
                  </a:ln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48390" y="2522345"/>
              <a:ext cx="68098" cy="68097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231484" y="2841588"/>
              <a:ext cx="68098" cy="68098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489421" y="1736864"/>
              <a:ext cx="68098" cy="68097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163108" y="2517294"/>
              <a:ext cx="68098" cy="68097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5976701" y="1658142"/>
              <a:ext cx="3850640" cy="4002404"/>
            </a:xfrm>
            <a:custGeom>
              <a:avLst/>
              <a:gdLst/>
              <a:ahLst/>
              <a:cxnLst/>
              <a:rect l="l" t="t" r="r" b="b"/>
              <a:pathLst>
                <a:path w="3850640" h="4002404">
                  <a:moveTo>
                    <a:pt x="2682477" y="4001945"/>
                  </a:moveTo>
                  <a:lnTo>
                    <a:pt x="2682477" y="3870974"/>
                  </a:lnTo>
                </a:path>
                <a:path w="3850640" h="4002404">
                  <a:moveTo>
                    <a:pt x="1290731" y="4001945"/>
                  </a:moveTo>
                  <a:lnTo>
                    <a:pt x="1290731" y="3870974"/>
                  </a:lnTo>
                </a:path>
                <a:path w="3850640" h="4002404">
                  <a:moveTo>
                    <a:pt x="3536927" y="4001945"/>
                  </a:moveTo>
                  <a:lnTo>
                    <a:pt x="3536927" y="3870974"/>
                  </a:lnTo>
                </a:path>
                <a:path w="3850640" h="4002404">
                  <a:moveTo>
                    <a:pt x="2569967" y="4001945"/>
                  </a:moveTo>
                  <a:lnTo>
                    <a:pt x="2569967" y="3870974"/>
                  </a:lnTo>
                </a:path>
                <a:path w="3850640" h="4002404">
                  <a:moveTo>
                    <a:pt x="2819719" y="4001945"/>
                  </a:moveTo>
                  <a:lnTo>
                    <a:pt x="2819719" y="3870974"/>
                  </a:lnTo>
                </a:path>
                <a:path w="3850640" h="4002404">
                  <a:moveTo>
                    <a:pt x="2583204" y="4001945"/>
                  </a:moveTo>
                  <a:lnTo>
                    <a:pt x="2583204" y="3870974"/>
                  </a:lnTo>
                </a:path>
                <a:path w="3850640" h="4002404">
                  <a:moveTo>
                    <a:pt x="3159861" y="4001945"/>
                  </a:moveTo>
                  <a:lnTo>
                    <a:pt x="3159861" y="3870974"/>
                  </a:lnTo>
                </a:path>
                <a:path w="3850640" h="4002404">
                  <a:moveTo>
                    <a:pt x="2261871" y="4001945"/>
                  </a:moveTo>
                  <a:lnTo>
                    <a:pt x="2261871" y="3870974"/>
                  </a:lnTo>
                </a:path>
                <a:path w="3850640" h="4002404">
                  <a:moveTo>
                    <a:pt x="2445614" y="4001945"/>
                  </a:moveTo>
                  <a:lnTo>
                    <a:pt x="2445614" y="3870974"/>
                  </a:lnTo>
                </a:path>
                <a:path w="3850640" h="4002404">
                  <a:moveTo>
                    <a:pt x="3532224" y="4001945"/>
                  </a:moveTo>
                  <a:lnTo>
                    <a:pt x="3532224" y="3870974"/>
                  </a:lnTo>
                </a:path>
                <a:path w="3850640" h="4002404">
                  <a:moveTo>
                    <a:pt x="3093679" y="4001945"/>
                  </a:moveTo>
                  <a:lnTo>
                    <a:pt x="3093679" y="3870974"/>
                  </a:lnTo>
                </a:path>
                <a:path w="3850640" h="4002404">
                  <a:moveTo>
                    <a:pt x="3292923" y="4001945"/>
                  </a:moveTo>
                  <a:lnTo>
                    <a:pt x="3292923" y="3870974"/>
                  </a:lnTo>
                </a:path>
                <a:path w="3850640" h="4002404">
                  <a:moveTo>
                    <a:pt x="3090196" y="4001945"/>
                  </a:moveTo>
                  <a:lnTo>
                    <a:pt x="3090196" y="3870974"/>
                  </a:lnTo>
                </a:path>
                <a:path w="3850640" h="4002404">
                  <a:moveTo>
                    <a:pt x="2058795" y="4001945"/>
                  </a:moveTo>
                  <a:lnTo>
                    <a:pt x="2058795" y="3870974"/>
                  </a:lnTo>
                </a:path>
                <a:path w="3850640" h="4002404">
                  <a:moveTo>
                    <a:pt x="1577057" y="4001945"/>
                  </a:moveTo>
                  <a:lnTo>
                    <a:pt x="1577057" y="3870974"/>
                  </a:lnTo>
                </a:path>
                <a:path w="3850640" h="4002404">
                  <a:moveTo>
                    <a:pt x="3850423" y="4001945"/>
                  </a:moveTo>
                  <a:lnTo>
                    <a:pt x="3850423" y="3870974"/>
                  </a:lnTo>
                </a:path>
                <a:path w="3850640" h="4002404">
                  <a:moveTo>
                    <a:pt x="1960218" y="4001945"/>
                  </a:moveTo>
                  <a:lnTo>
                    <a:pt x="1960218" y="3870974"/>
                  </a:lnTo>
                </a:path>
                <a:path w="3850640" h="4002404">
                  <a:moveTo>
                    <a:pt x="2737513" y="4001945"/>
                  </a:moveTo>
                  <a:lnTo>
                    <a:pt x="2737513" y="3870974"/>
                  </a:lnTo>
                </a:path>
                <a:path w="3850640" h="4002404">
                  <a:moveTo>
                    <a:pt x="1784835" y="4001945"/>
                  </a:moveTo>
                  <a:lnTo>
                    <a:pt x="1784835" y="3870974"/>
                  </a:lnTo>
                </a:path>
                <a:path w="3850640" h="4002404">
                  <a:moveTo>
                    <a:pt x="2097285" y="4001945"/>
                  </a:moveTo>
                  <a:lnTo>
                    <a:pt x="2097285" y="3870974"/>
                  </a:lnTo>
                </a:path>
                <a:path w="3850640" h="4002404">
                  <a:moveTo>
                    <a:pt x="3121719" y="4001945"/>
                  </a:moveTo>
                  <a:lnTo>
                    <a:pt x="3121719" y="3870974"/>
                  </a:lnTo>
                </a:path>
                <a:path w="3850640" h="4002404">
                  <a:moveTo>
                    <a:pt x="2698674" y="4001945"/>
                  </a:moveTo>
                  <a:lnTo>
                    <a:pt x="2698674" y="3870974"/>
                  </a:lnTo>
                </a:path>
                <a:path w="3850640" h="4002404">
                  <a:moveTo>
                    <a:pt x="2222335" y="4001945"/>
                  </a:moveTo>
                  <a:lnTo>
                    <a:pt x="2222335" y="3870974"/>
                  </a:lnTo>
                </a:path>
                <a:path w="3850640" h="4002404">
                  <a:moveTo>
                    <a:pt x="2056531" y="4001945"/>
                  </a:moveTo>
                  <a:lnTo>
                    <a:pt x="2056531" y="3870974"/>
                  </a:lnTo>
                </a:path>
                <a:path w="3850640" h="4002404">
                  <a:moveTo>
                    <a:pt x="2274759" y="4001945"/>
                  </a:moveTo>
                  <a:lnTo>
                    <a:pt x="2274759" y="3870974"/>
                  </a:lnTo>
                </a:path>
                <a:path w="3850640" h="4002404">
                  <a:moveTo>
                    <a:pt x="2481143" y="4001945"/>
                  </a:moveTo>
                  <a:lnTo>
                    <a:pt x="2481143" y="3870974"/>
                  </a:lnTo>
                </a:path>
                <a:path w="3850640" h="4002404">
                  <a:moveTo>
                    <a:pt x="1773340" y="4001945"/>
                  </a:moveTo>
                  <a:lnTo>
                    <a:pt x="1773340" y="3870974"/>
                  </a:lnTo>
                </a:path>
                <a:path w="3850640" h="4002404">
                  <a:moveTo>
                    <a:pt x="2990051" y="4001945"/>
                  </a:moveTo>
                  <a:lnTo>
                    <a:pt x="2990051" y="3870974"/>
                  </a:lnTo>
                </a:path>
                <a:path w="3850640" h="4002404">
                  <a:moveTo>
                    <a:pt x="3349526" y="4001945"/>
                  </a:moveTo>
                  <a:lnTo>
                    <a:pt x="3349526" y="3870974"/>
                  </a:lnTo>
                </a:path>
                <a:path w="3850640" h="4002404">
                  <a:moveTo>
                    <a:pt x="1259381" y="4001945"/>
                  </a:moveTo>
                  <a:lnTo>
                    <a:pt x="1259381" y="3870974"/>
                  </a:lnTo>
                </a:path>
                <a:path w="3850640" h="4002404">
                  <a:moveTo>
                    <a:pt x="1682078" y="4001945"/>
                  </a:moveTo>
                  <a:lnTo>
                    <a:pt x="1682078" y="3870974"/>
                  </a:lnTo>
                </a:path>
                <a:path w="3850640" h="4002404">
                  <a:moveTo>
                    <a:pt x="2252640" y="4001945"/>
                  </a:moveTo>
                  <a:lnTo>
                    <a:pt x="2252640" y="3870974"/>
                  </a:lnTo>
                </a:path>
                <a:path w="3850640" h="4002404">
                  <a:moveTo>
                    <a:pt x="2169389" y="4001945"/>
                  </a:moveTo>
                  <a:lnTo>
                    <a:pt x="2169389" y="3870974"/>
                  </a:lnTo>
                </a:path>
                <a:path w="3850640" h="4002404">
                  <a:moveTo>
                    <a:pt x="1306057" y="4001945"/>
                  </a:moveTo>
                  <a:lnTo>
                    <a:pt x="1306057" y="3870974"/>
                  </a:lnTo>
                </a:path>
                <a:path w="3850640" h="4002404">
                  <a:moveTo>
                    <a:pt x="1777868" y="4001945"/>
                  </a:moveTo>
                  <a:lnTo>
                    <a:pt x="1777868" y="3870974"/>
                  </a:lnTo>
                </a:path>
                <a:path w="3850640" h="4002404">
                  <a:moveTo>
                    <a:pt x="3114753" y="4001945"/>
                  </a:moveTo>
                  <a:lnTo>
                    <a:pt x="3114753" y="3870974"/>
                  </a:lnTo>
                </a:path>
                <a:path w="3850640" h="4002404">
                  <a:moveTo>
                    <a:pt x="1570787" y="4001945"/>
                  </a:moveTo>
                  <a:lnTo>
                    <a:pt x="1570787" y="3870974"/>
                  </a:lnTo>
                </a:path>
                <a:path w="3850640" h="4002404">
                  <a:moveTo>
                    <a:pt x="1059615" y="4001945"/>
                  </a:moveTo>
                  <a:lnTo>
                    <a:pt x="1059615" y="3870974"/>
                  </a:lnTo>
                </a:path>
                <a:path w="3850640" h="4002404">
                  <a:moveTo>
                    <a:pt x="2877193" y="4001945"/>
                  </a:moveTo>
                  <a:lnTo>
                    <a:pt x="2877193" y="3870974"/>
                  </a:lnTo>
                </a:path>
                <a:path w="3850640" h="4002404">
                  <a:moveTo>
                    <a:pt x="3033244" y="4001945"/>
                  </a:moveTo>
                  <a:lnTo>
                    <a:pt x="3033244" y="3870974"/>
                  </a:lnTo>
                </a:path>
                <a:path w="3850640" h="4002404">
                  <a:moveTo>
                    <a:pt x="1358829" y="4001945"/>
                  </a:moveTo>
                  <a:lnTo>
                    <a:pt x="1358829" y="3870974"/>
                  </a:lnTo>
                </a:path>
                <a:path w="3850640" h="4002404">
                  <a:moveTo>
                    <a:pt x="3524561" y="4001945"/>
                  </a:moveTo>
                  <a:lnTo>
                    <a:pt x="3524561" y="3870974"/>
                  </a:lnTo>
                </a:path>
                <a:path w="3850640" h="4002404">
                  <a:moveTo>
                    <a:pt x="2615946" y="4001945"/>
                  </a:moveTo>
                  <a:lnTo>
                    <a:pt x="2615946" y="3870974"/>
                  </a:lnTo>
                </a:path>
                <a:path w="3850640" h="4002404">
                  <a:moveTo>
                    <a:pt x="1869304" y="4001945"/>
                  </a:moveTo>
                  <a:lnTo>
                    <a:pt x="1869304" y="3870974"/>
                  </a:lnTo>
                </a:path>
                <a:path w="3850640" h="4002404">
                  <a:moveTo>
                    <a:pt x="2221290" y="4001945"/>
                  </a:moveTo>
                  <a:lnTo>
                    <a:pt x="2221290" y="3870974"/>
                  </a:lnTo>
                </a:path>
                <a:path w="3850640" h="4002404">
                  <a:moveTo>
                    <a:pt x="1750350" y="4001945"/>
                  </a:moveTo>
                  <a:lnTo>
                    <a:pt x="1750350" y="3870974"/>
                  </a:lnTo>
                </a:path>
                <a:path w="3850640" h="4002404">
                  <a:moveTo>
                    <a:pt x="1506172" y="4001945"/>
                  </a:moveTo>
                  <a:lnTo>
                    <a:pt x="1506172" y="3870974"/>
                  </a:lnTo>
                </a:path>
                <a:path w="3850640" h="4002404">
                  <a:moveTo>
                    <a:pt x="3305114" y="4001945"/>
                  </a:moveTo>
                  <a:lnTo>
                    <a:pt x="3305114" y="3870974"/>
                  </a:lnTo>
                </a:path>
                <a:path w="3850640" h="4002404">
                  <a:moveTo>
                    <a:pt x="3490599" y="4001945"/>
                  </a:moveTo>
                  <a:lnTo>
                    <a:pt x="3490599" y="3870974"/>
                  </a:lnTo>
                </a:path>
                <a:path w="3850640" h="4002404">
                  <a:moveTo>
                    <a:pt x="1171951" y="4001945"/>
                  </a:moveTo>
                  <a:lnTo>
                    <a:pt x="1171951" y="3870974"/>
                  </a:lnTo>
                </a:path>
                <a:path w="3850640" h="4002404">
                  <a:moveTo>
                    <a:pt x="0" y="987685"/>
                  </a:moveTo>
                  <a:lnTo>
                    <a:pt x="130971" y="987685"/>
                  </a:lnTo>
                </a:path>
                <a:path w="3850640" h="4002404">
                  <a:moveTo>
                    <a:pt x="0" y="2515802"/>
                  </a:moveTo>
                  <a:lnTo>
                    <a:pt x="130971" y="2515802"/>
                  </a:lnTo>
                </a:path>
                <a:path w="3850640" h="4002404">
                  <a:moveTo>
                    <a:pt x="0" y="1291427"/>
                  </a:moveTo>
                  <a:lnTo>
                    <a:pt x="130971" y="1291427"/>
                  </a:lnTo>
                </a:path>
                <a:path w="3850640" h="4002404">
                  <a:moveTo>
                    <a:pt x="0" y="2021176"/>
                  </a:moveTo>
                  <a:lnTo>
                    <a:pt x="130971" y="2021176"/>
                  </a:lnTo>
                </a:path>
                <a:path w="3850640" h="4002404">
                  <a:moveTo>
                    <a:pt x="0" y="0"/>
                  </a:moveTo>
                  <a:lnTo>
                    <a:pt x="130971" y="0"/>
                  </a:lnTo>
                </a:path>
                <a:path w="3850640" h="4002404">
                  <a:moveTo>
                    <a:pt x="0" y="1302574"/>
                  </a:moveTo>
                  <a:lnTo>
                    <a:pt x="130971" y="1302574"/>
                  </a:lnTo>
                </a:path>
                <a:path w="3850640" h="4002404">
                  <a:moveTo>
                    <a:pt x="0" y="899558"/>
                  </a:moveTo>
                  <a:lnTo>
                    <a:pt x="130971" y="899558"/>
                  </a:lnTo>
                </a:path>
                <a:path w="3850640" h="4002404">
                  <a:moveTo>
                    <a:pt x="0" y="2012293"/>
                  </a:moveTo>
                  <a:lnTo>
                    <a:pt x="130971" y="2012293"/>
                  </a:lnTo>
                </a:path>
                <a:path w="3850640" h="4002404">
                  <a:moveTo>
                    <a:pt x="0" y="2032670"/>
                  </a:moveTo>
                  <a:lnTo>
                    <a:pt x="130971" y="2032670"/>
                  </a:lnTo>
                </a:path>
                <a:path w="3850640" h="4002404">
                  <a:moveTo>
                    <a:pt x="0" y="1421702"/>
                  </a:moveTo>
                  <a:lnTo>
                    <a:pt x="130971" y="1421702"/>
                  </a:lnTo>
                </a:path>
                <a:path w="3850640" h="4002404">
                  <a:moveTo>
                    <a:pt x="0" y="1055261"/>
                  </a:moveTo>
                  <a:lnTo>
                    <a:pt x="130971" y="1055261"/>
                  </a:lnTo>
                </a:path>
                <a:path w="3850640" h="4002404">
                  <a:moveTo>
                    <a:pt x="0" y="627339"/>
                  </a:moveTo>
                  <a:lnTo>
                    <a:pt x="130971" y="627339"/>
                  </a:lnTo>
                </a:path>
                <a:path w="3850640" h="4002404">
                  <a:moveTo>
                    <a:pt x="0" y="1016596"/>
                  </a:moveTo>
                  <a:lnTo>
                    <a:pt x="130971" y="1016596"/>
                  </a:lnTo>
                </a:path>
                <a:path w="3850640" h="4002404">
                  <a:moveTo>
                    <a:pt x="0" y="878658"/>
                  </a:moveTo>
                  <a:lnTo>
                    <a:pt x="130971" y="878658"/>
                  </a:lnTo>
                </a:path>
                <a:path w="3850640" h="4002404">
                  <a:moveTo>
                    <a:pt x="0" y="2123584"/>
                  </a:moveTo>
                  <a:lnTo>
                    <a:pt x="130971" y="2123584"/>
                  </a:lnTo>
                </a:path>
                <a:path w="3850640" h="4002404">
                  <a:moveTo>
                    <a:pt x="0" y="250448"/>
                  </a:moveTo>
                  <a:lnTo>
                    <a:pt x="130971" y="250448"/>
                  </a:lnTo>
                </a:path>
                <a:path w="3850640" h="4002404">
                  <a:moveTo>
                    <a:pt x="0" y="1881147"/>
                  </a:moveTo>
                  <a:lnTo>
                    <a:pt x="130971" y="1881147"/>
                  </a:lnTo>
                </a:path>
                <a:path w="3850640" h="4002404">
                  <a:moveTo>
                    <a:pt x="0" y="1143039"/>
                  </a:moveTo>
                  <a:lnTo>
                    <a:pt x="130971" y="1143039"/>
                  </a:lnTo>
                </a:path>
                <a:path w="3850640" h="4002404">
                  <a:moveTo>
                    <a:pt x="0" y="2569096"/>
                  </a:moveTo>
                  <a:lnTo>
                    <a:pt x="130971" y="2569096"/>
                  </a:lnTo>
                </a:path>
                <a:path w="3850640" h="4002404">
                  <a:moveTo>
                    <a:pt x="0" y="1765677"/>
                  </a:moveTo>
                  <a:lnTo>
                    <a:pt x="130971" y="1765677"/>
                  </a:lnTo>
                </a:path>
                <a:path w="3850640" h="4002404">
                  <a:moveTo>
                    <a:pt x="0" y="720343"/>
                  </a:moveTo>
                  <a:lnTo>
                    <a:pt x="130971" y="720343"/>
                  </a:lnTo>
                </a:path>
                <a:path w="3850640" h="4002404">
                  <a:moveTo>
                    <a:pt x="0" y="1654560"/>
                  </a:moveTo>
                  <a:lnTo>
                    <a:pt x="130971" y="1654560"/>
                  </a:lnTo>
                </a:path>
                <a:path w="3850640" h="4002404">
                  <a:moveTo>
                    <a:pt x="0" y="1926256"/>
                  </a:moveTo>
                  <a:lnTo>
                    <a:pt x="130971" y="1926256"/>
                  </a:lnTo>
                </a:path>
                <a:path w="3850640" h="4002404">
                  <a:moveTo>
                    <a:pt x="0" y="2967584"/>
                  </a:moveTo>
                  <a:lnTo>
                    <a:pt x="130971" y="2967584"/>
                  </a:lnTo>
                </a:path>
                <a:path w="3850640" h="4002404">
                  <a:moveTo>
                    <a:pt x="0" y="713550"/>
                  </a:moveTo>
                  <a:lnTo>
                    <a:pt x="130971" y="713550"/>
                  </a:lnTo>
                </a:path>
                <a:path w="3850640" h="4002404">
                  <a:moveTo>
                    <a:pt x="0" y="913839"/>
                  </a:moveTo>
                  <a:lnTo>
                    <a:pt x="130971" y="913839"/>
                  </a:lnTo>
                </a:path>
                <a:path w="3850640" h="4002404">
                  <a:moveTo>
                    <a:pt x="0" y="2189767"/>
                  </a:moveTo>
                  <a:lnTo>
                    <a:pt x="130971" y="2189767"/>
                  </a:lnTo>
                </a:path>
                <a:path w="3850640" h="4002404">
                  <a:moveTo>
                    <a:pt x="0" y="137938"/>
                  </a:moveTo>
                  <a:lnTo>
                    <a:pt x="130971" y="137938"/>
                  </a:lnTo>
                </a:path>
                <a:path w="3850640" h="4002404">
                  <a:moveTo>
                    <a:pt x="0" y="1647767"/>
                  </a:moveTo>
                  <a:lnTo>
                    <a:pt x="130971" y="1647767"/>
                  </a:lnTo>
                </a:path>
                <a:path w="3850640" h="4002404">
                  <a:moveTo>
                    <a:pt x="0" y="2159984"/>
                  </a:moveTo>
                  <a:lnTo>
                    <a:pt x="130971" y="2159984"/>
                  </a:lnTo>
                </a:path>
                <a:path w="3850640" h="4002404">
                  <a:moveTo>
                    <a:pt x="0" y="2317081"/>
                  </a:moveTo>
                  <a:lnTo>
                    <a:pt x="130971" y="2317081"/>
                  </a:lnTo>
                </a:path>
                <a:path w="3850640" h="4002404">
                  <a:moveTo>
                    <a:pt x="0" y="1934964"/>
                  </a:moveTo>
                  <a:lnTo>
                    <a:pt x="130971" y="1934964"/>
                  </a:lnTo>
                </a:path>
                <a:path w="3850640" h="4002404">
                  <a:moveTo>
                    <a:pt x="0" y="1402370"/>
                  </a:moveTo>
                  <a:lnTo>
                    <a:pt x="130971" y="1402370"/>
                  </a:lnTo>
                </a:path>
                <a:path w="3850640" h="4002404">
                  <a:moveTo>
                    <a:pt x="0" y="2706686"/>
                  </a:moveTo>
                  <a:lnTo>
                    <a:pt x="130971" y="2706686"/>
                  </a:lnTo>
                </a:path>
                <a:path w="3850640" h="4002404">
                  <a:moveTo>
                    <a:pt x="0" y="2548719"/>
                  </a:moveTo>
                  <a:lnTo>
                    <a:pt x="130971" y="2548719"/>
                  </a:lnTo>
                </a:path>
                <a:path w="3850640" h="4002404">
                  <a:moveTo>
                    <a:pt x="0" y="1139034"/>
                  </a:moveTo>
                  <a:lnTo>
                    <a:pt x="130971" y="1139034"/>
                  </a:lnTo>
                </a:path>
                <a:path w="3850640" h="4002404">
                  <a:moveTo>
                    <a:pt x="0" y="2205964"/>
                  </a:moveTo>
                  <a:lnTo>
                    <a:pt x="130971" y="2205964"/>
                  </a:lnTo>
                </a:path>
                <a:path w="3850640" h="4002404">
                  <a:moveTo>
                    <a:pt x="0" y="2957831"/>
                  </a:moveTo>
                  <a:lnTo>
                    <a:pt x="130971" y="2957831"/>
                  </a:lnTo>
                </a:path>
                <a:path w="3850640" h="4002404">
                  <a:moveTo>
                    <a:pt x="0" y="1589422"/>
                  </a:moveTo>
                  <a:lnTo>
                    <a:pt x="130971" y="1589422"/>
                  </a:lnTo>
                </a:path>
                <a:path w="3850640" h="4002404">
                  <a:moveTo>
                    <a:pt x="0" y="898513"/>
                  </a:moveTo>
                  <a:lnTo>
                    <a:pt x="130971" y="898513"/>
                  </a:lnTo>
                </a:path>
                <a:path w="3850640" h="4002404">
                  <a:moveTo>
                    <a:pt x="0" y="2291653"/>
                  </a:moveTo>
                  <a:lnTo>
                    <a:pt x="130971" y="2291653"/>
                  </a:lnTo>
                </a:path>
                <a:path w="3850640" h="4002404">
                  <a:moveTo>
                    <a:pt x="0" y="597731"/>
                  </a:moveTo>
                  <a:lnTo>
                    <a:pt x="130971" y="597731"/>
                  </a:lnTo>
                </a:path>
                <a:path w="3850640" h="4002404">
                  <a:moveTo>
                    <a:pt x="0" y="924115"/>
                  </a:moveTo>
                  <a:lnTo>
                    <a:pt x="130971" y="924115"/>
                  </a:lnTo>
                </a:path>
                <a:path w="3850640" h="4002404">
                  <a:moveTo>
                    <a:pt x="0" y="1928520"/>
                  </a:moveTo>
                  <a:lnTo>
                    <a:pt x="130971" y="1928520"/>
                  </a:lnTo>
                </a:path>
                <a:path w="3850640" h="4002404">
                  <a:moveTo>
                    <a:pt x="0" y="1962656"/>
                  </a:moveTo>
                  <a:lnTo>
                    <a:pt x="130971" y="1962656"/>
                  </a:lnTo>
                </a:path>
                <a:path w="3850640" h="4002404">
                  <a:moveTo>
                    <a:pt x="0" y="1865647"/>
                  </a:moveTo>
                  <a:lnTo>
                    <a:pt x="130971" y="1865647"/>
                  </a:lnTo>
                </a:path>
                <a:path w="3850640" h="4002404">
                  <a:moveTo>
                    <a:pt x="0" y="896597"/>
                  </a:moveTo>
                  <a:lnTo>
                    <a:pt x="130971" y="896597"/>
                  </a:lnTo>
                </a:path>
                <a:path w="3850640" h="4002404">
                  <a:moveTo>
                    <a:pt x="0" y="1186058"/>
                  </a:moveTo>
                  <a:lnTo>
                    <a:pt x="130971" y="1186058"/>
                  </a:lnTo>
                </a:path>
                <a:path w="3850640" h="4002404">
                  <a:moveTo>
                    <a:pt x="0" y="70884"/>
                  </a:moveTo>
                  <a:lnTo>
                    <a:pt x="130971" y="70884"/>
                  </a:lnTo>
                </a:path>
                <a:path w="3850640" h="4002404">
                  <a:moveTo>
                    <a:pt x="0" y="886321"/>
                  </a:moveTo>
                  <a:lnTo>
                    <a:pt x="130971" y="886321"/>
                  </a:lnTo>
                </a:path>
              </a:pathLst>
            </a:custGeom>
            <a:ln w="3657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8328177" y="5398147"/>
              <a:ext cx="19050" cy="262255"/>
            </a:xfrm>
            <a:custGeom>
              <a:avLst/>
              <a:gdLst/>
              <a:ahLst/>
              <a:cxnLst/>
              <a:rect l="l" t="t" r="r" b="b"/>
              <a:pathLst>
                <a:path w="19050" h="262254">
                  <a:moveTo>
                    <a:pt x="18630" y="0"/>
                  </a:moveTo>
                  <a:lnTo>
                    <a:pt x="0" y="0"/>
                  </a:lnTo>
                  <a:lnTo>
                    <a:pt x="0" y="261950"/>
                  </a:lnTo>
                  <a:lnTo>
                    <a:pt x="18630" y="261950"/>
                  </a:lnTo>
                  <a:lnTo>
                    <a:pt x="18630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5976701" y="3032995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4" h="0">
                  <a:moveTo>
                    <a:pt x="0" y="0"/>
                  </a:moveTo>
                  <a:lnTo>
                    <a:pt x="261943" y="0"/>
                  </a:lnTo>
                </a:path>
              </a:pathLst>
            </a:custGeom>
            <a:ln w="1863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5976701" y="337522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4" h="0">
                  <a:moveTo>
                    <a:pt x="0" y="0"/>
                  </a:moveTo>
                  <a:lnTo>
                    <a:pt x="261943" y="0"/>
                  </a:lnTo>
                </a:path>
              </a:pathLst>
            </a:custGeom>
            <a:ln w="1863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5976701" y="1295357"/>
              <a:ext cx="4364990" cy="4364990"/>
            </a:xfrm>
            <a:custGeom>
              <a:avLst/>
              <a:gdLst/>
              <a:ahLst/>
              <a:cxnLst/>
              <a:rect l="l" t="t" r="r" b="b"/>
              <a:pathLst>
                <a:path w="4364990" h="4364990">
                  <a:moveTo>
                    <a:pt x="0" y="4364730"/>
                  </a:moveTo>
                  <a:lnTo>
                    <a:pt x="4364730" y="0"/>
                  </a:lnTo>
                </a:path>
              </a:pathLst>
            </a:custGeom>
            <a:ln w="1863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963603" y="1696458"/>
              <a:ext cx="3041778" cy="2912026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6484738" y="1813322"/>
              <a:ext cx="68580" cy="68580"/>
            </a:xfrm>
            <a:custGeom>
              <a:avLst/>
              <a:gdLst/>
              <a:ahLst/>
              <a:cxnLst/>
              <a:rect l="l" t="t" r="r" b="b"/>
              <a:pathLst>
                <a:path w="68579" h="68580">
                  <a:moveTo>
                    <a:pt x="34136" y="0"/>
                  </a:moveTo>
                  <a:lnTo>
                    <a:pt x="20867" y="2685"/>
                  </a:lnTo>
                  <a:lnTo>
                    <a:pt x="10014" y="9992"/>
                  </a:lnTo>
                  <a:lnTo>
                    <a:pt x="2688" y="20793"/>
                  </a:lnTo>
                  <a:lnTo>
                    <a:pt x="0" y="33962"/>
                  </a:lnTo>
                  <a:lnTo>
                    <a:pt x="2688" y="47231"/>
                  </a:lnTo>
                  <a:lnTo>
                    <a:pt x="10014" y="58084"/>
                  </a:lnTo>
                  <a:lnTo>
                    <a:pt x="20867" y="65410"/>
                  </a:lnTo>
                  <a:lnTo>
                    <a:pt x="34136" y="68098"/>
                  </a:lnTo>
                  <a:lnTo>
                    <a:pt x="47304" y="65410"/>
                  </a:lnTo>
                  <a:lnTo>
                    <a:pt x="58105" y="58084"/>
                  </a:lnTo>
                  <a:lnTo>
                    <a:pt x="65412" y="47231"/>
                  </a:lnTo>
                  <a:lnTo>
                    <a:pt x="68098" y="33962"/>
                  </a:lnTo>
                  <a:lnTo>
                    <a:pt x="65412" y="20793"/>
                  </a:lnTo>
                  <a:lnTo>
                    <a:pt x="58105" y="9992"/>
                  </a:lnTo>
                  <a:lnTo>
                    <a:pt x="47304" y="2685"/>
                  </a:lnTo>
                  <a:lnTo>
                    <a:pt x="34136" y="0"/>
                  </a:lnTo>
                  <a:close/>
                </a:path>
              </a:pathLst>
            </a:custGeom>
            <a:solidFill>
              <a:srgbClr val="FF000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6398353" y="1847285"/>
              <a:ext cx="241300" cy="0"/>
            </a:xfrm>
            <a:custGeom>
              <a:avLst/>
              <a:gdLst/>
              <a:ahLst/>
              <a:cxnLst/>
              <a:rect l="l" t="t" r="r" b="b"/>
              <a:pathLst>
                <a:path w="241300" h="0">
                  <a:moveTo>
                    <a:pt x="0" y="0"/>
                  </a:moveTo>
                  <a:lnTo>
                    <a:pt x="240869" y="0"/>
                  </a:lnTo>
                </a:path>
              </a:pathLst>
            </a:custGeom>
            <a:ln w="1863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6380588" y="1709172"/>
              <a:ext cx="276225" cy="276225"/>
            </a:xfrm>
            <a:custGeom>
              <a:avLst/>
              <a:gdLst/>
              <a:ahLst/>
              <a:cxnLst/>
              <a:rect l="l" t="t" r="r" b="b"/>
              <a:pathLst>
                <a:path w="276225" h="276225">
                  <a:moveTo>
                    <a:pt x="276224" y="0"/>
                  </a:moveTo>
                  <a:lnTo>
                    <a:pt x="0" y="0"/>
                  </a:lnTo>
                  <a:lnTo>
                    <a:pt x="0" y="276224"/>
                  </a:lnTo>
                  <a:lnTo>
                    <a:pt x="276224" y="276224"/>
                  </a:lnTo>
                  <a:lnTo>
                    <a:pt x="276224" y="0"/>
                  </a:lnTo>
                  <a:close/>
                </a:path>
              </a:pathLst>
            </a:custGeom>
            <a:solidFill>
              <a:srgbClr val="FF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6398353" y="1847285"/>
              <a:ext cx="241300" cy="0"/>
            </a:xfrm>
            <a:custGeom>
              <a:avLst/>
              <a:gdLst/>
              <a:ahLst/>
              <a:cxnLst/>
              <a:rect l="l" t="t" r="r" b="b"/>
              <a:pathLst>
                <a:path w="241300" h="0">
                  <a:moveTo>
                    <a:pt x="0" y="0"/>
                  </a:moveTo>
                  <a:lnTo>
                    <a:pt x="240869" y="0"/>
                  </a:lnTo>
                </a:path>
              </a:pathLst>
            </a:custGeom>
            <a:ln w="1863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6484738" y="2114278"/>
              <a:ext cx="68580" cy="68580"/>
            </a:xfrm>
            <a:custGeom>
              <a:avLst/>
              <a:gdLst/>
              <a:ahLst/>
              <a:cxnLst/>
              <a:rect l="l" t="t" r="r" b="b"/>
              <a:pathLst>
                <a:path w="68579" h="68580">
                  <a:moveTo>
                    <a:pt x="34136" y="0"/>
                  </a:moveTo>
                  <a:lnTo>
                    <a:pt x="20867" y="2685"/>
                  </a:lnTo>
                  <a:lnTo>
                    <a:pt x="10014" y="9992"/>
                  </a:lnTo>
                  <a:lnTo>
                    <a:pt x="2688" y="20793"/>
                  </a:lnTo>
                  <a:lnTo>
                    <a:pt x="0" y="33962"/>
                  </a:lnTo>
                  <a:lnTo>
                    <a:pt x="2688" y="47231"/>
                  </a:lnTo>
                  <a:lnTo>
                    <a:pt x="10014" y="58084"/>
                  </a:lnTo>
                  <a:lnTo>
                    <a:pt x="20867" y="65410"/>
                  </a:lnTo>
                  <a:lnTo>
                    <a:pt x="34136" y="68098"/>
                  </a:lnTo>
                  <a:lnTo>
                    <a:pt x="47304" y="65410"/>
                  </a:lnTo>
                  <a:lnTo>
                    <a:pt x="58105" y="58084"/>
                  </a:lnTo>
                  <a:lnTo>
                    <a:pt x="65412" y="47231"/>
                  </a:lnTo>
                  <a:lnTo>
                    <a:pt x="68098" y="33962"/>
                  </a:lnTo>
                  <a:lnTo>
                    <a:pt x="65412" y="20793"/>
                  </a:lnTo>
                  <a:lnTo>
                    <a:pt x="58105" y="9992"/>
                  </a:lnTo>
                  <a:lnTo>
                    <a:pt x="47304" y="2685"/>
                  </a:lnTo>
                  <a:lnTo>
                    <a:pt x="34136" y="0"/>
                  </a:ln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6398353" y="2148240"/>
              <a:ext cx="241300" cy="0"/>
            </a:xfrm>
            <a:custGeom>
              <a:avLst/>
              <a:gdLst/>
              <a:ahLst/>
              <a:cxnLst/>
              <a:rect l="l" t="t" r="r" b="b"/>
              <a:pathLst>
                <a:path w="241300" h="0">
                  <a:moveTo>
                    <a:pt x="0" y="0"/>
                  </a:moveTo>
                  <a:lnTo>
                    <a:pt x="240869" y="0"/>
                  </a:lnTo>
                </a:path>
              </a:pathLst>
            </a:custGeom>
            <a:ln w="1863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6380588" y="2010128"/>
              <a:ext cx="276225" cy="276225"/>
            </a:xfrm>
            <a:custGeom>
              <a:avLst/>
              <a:gdLst/>
              <a:ahLst/>
              <a:cxnLst/>
              <a:rect l="l" t="t" r="r" b="b"/>
              <a:pathLst>
                <a:path w="276225" h="276225">
                  <a:moveTo>
                    <a:pt x="276224" y="0"/>
                  </a:moveTo>
                  <a:lnTo>
                    <a:pt x="0" y="0"/>
                  </a:lnTo>
                  <a:lnTo>
                    <a:pt x="0" y="276224"/>
                  </a:lnTo>
                  <a:lnTo>
                    <a:pt x="276224" y="276224"/>
                  </a:lnTo>
                  <a:lnTo>
                    <a:pt x="276224" y="0"/>
                  </a:lnTo>
                  <a:close/>
                </a:path>
              </a:pathLst>
            </a:custGeom>
            <a:solidFill>
              <a:srgbClr val="0000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6398353" y="2148240"/>
              <a:ext cx="241300" cy="0"/>
            </a:xfrm>
            <a:custGeom>
              <a:avLst/>
              <a:gdLst/>
              <a:ahLst/>
              <a:cxnLst/>
              <a:rect l="l" t="t" r="r" b="b"/>
              <a:pathLst>
                <a:path w="241300" h="0">
                  <a:moveTo>
                    <a:pt x="0" y="0"/>
                  </a:moveTo>
                  <a:lnTo>
                    <a:pt x="240869" y="0"/>
                  </a:lnTo>
                </a:path>
              </a:pathLst>
            </a:custGeom>
            <a:ln w="1863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" name="object 65" descr=""/>
          <p:cNvSpPr txBox="1"/>
          <p:nvPr/>
        </p:nvSpPr>
        <p:spPr>
          <a:xfrm>
            <a:off x="5791056" y="5348522"/>
            <a:ext cx="113030" cy="2139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 spc="-50">
                <a:solidFill>
                  <a:srgbClr val="4D4D4D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5791056" y="4781618"/>
            <a:ext cx="113030" cy="2139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 spc="-50">
                <a:solidFill>
                  <a:srgbClr val="4D4D4D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5791056" y="4214887"/>
            <a:ext cx="113030" cy="2139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 spc="-50">
                <a:solidFill>
                  <a:srgbClr val="4D4D4D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5791056" y="3647983"/>
            <a:ext cx="113030" cy="2139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 spc="-50">
                <a:solidFill>
                  <a:srgbClr val="4D4D4D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5791056" y="3081078"/>
            <a:ext cx="113030" cy="2139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 spc="-50">
                <a:solidFill>
                  <a:srgbClr val="4D4D4D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5791056" y="2514348"/>
            <a:ext cx="113030" cy="2139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 spc="-50">
                <a:solidFill>
                  <a:srgbClr val="4D4D4D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5791056" y="1947443"/>
            <a:ext cx="113030" cy="2139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 spc="-50">
                <a:solidFill>
                  <a:srgbClr val="4D4D4D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5791056" y="1380538"/>
            <a:ext cx="1508760" cy="5670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 spc="-50">
                <a:solidFill>
                  <a:srgbClr val="4D4D4D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  <a:p>
            <a:pPr marL="973455">
              <a:lnSpc>
                <a:spcPct val="100000"/>
              </a:lnSpc>
              <a:spcBef>
                <a:spcPts val="1340"/>
              </a:spcBef>
            </a:pPr>
            <a:r>
              <a:rPr dirty="0" sz="1200" spc="-25">
                <a:latin typeface="Arial"/>
                <a:cs typeface="Arial"/>
              </a:rPr>
              <a:t>CSR</a:t>
            </a:r>
            <a:endParaRPr sz="1200">
              <a:latin typeface="Arial"/>
              <a:cs typeface="Arial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6118833" y="5689013"/>
            <a:ext cx="113030" cy="2139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 spc="-50">
                <a:solidFill>
                  <a:srgbClr val="4D4D4D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6685738" y="5689013"/>
            <a:ext cx="113030" cy="2139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 spc="-50">
                <a:solidFill>
                  <a:srgbClr val="4D4D4D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7120974" y="5689013"/>
            <a:ext cx="2076450" cy="4406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44145">
              <a:lnSpc>
                <a:spcPts val="1435"/>
              </a:lnSpc>
              <a:spcBef>
                <a:spcPts val="135"/>
              </a:spcBef>
              <a:tabLst>
                <a:tab pos="710565" algn="l"/>
                <a:tab pos="1277620" algn="l"/>
                <a:tab pos="1844675" algn="l"/>
              </a:tabLst>
            </a:pPr>
            <a:r>
              <a:rPr dirty="0" sz="1200" spc="-50">
                <a:solidFill>
                  <a:srgbClr val="4D4D4D"/>
                </a:solidFill>
                <a:latin typeface="Arial"/>
                <a:cs typeface="Arial"/>
              </a:rPr>
              <a:t>2</a:t>
            </a:r>
            <a:r>
              <a:rPr dirty="0" sz="120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dirty="0" sz="1200" spc="-50">
                <a:solidFill>
                  <a:srgbClr val="4D4D4D"/>
                </a:solidFill>
                <a:latin typeface="Arial"/>
                <a:cs typeface="Arial"/>
              </a:rPr>
              <a:t>3</a:t>
            </a:r>
            <a:r>
              <a:rPr dirty="0" sz="120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dirty="0" sz="1200" spc="-50">
                <a:solidFill>
                  <a:srgbClr val="4D4D4D"/>
                </a:solidFill>
                <a:latin typeface="Arial"/>
                <a:cs typeface="Arial"/>
              </a:rPr>
              <a:t>4</a:t>
            </a:r>
            <a:r>
              <a:rPr dirty="0" sz="120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dirty="0" sz="1200" spc="-50">
                <a:solidFill>
                  <a:srgbClr val="4D4D4D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795"/>
              </a:lnSpc>
            </a:pPr>
            <a:r>
              <a:rPr dirty="0" sz="1500">
                <a:latin typeface="Arial"/>
                <a:cs typeface="Arial"/>
              </a:rPr>
              <a:t>Baseline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MacNew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score</a:t>
            </a:r>
            <a:endParaRPr sz="1500">
              <a:latin typeface="Arial"/>
              <a:cs typeface="Arial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9519912" y="5689013"/>
            <a:ext cx="113030" cy="2139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 spc="-50">
                <a:solidFill>
                  <a:srgbClr val="4D4D4D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10086817" y="5689013"/>
            <a:ext cx="113030" cy="2139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 spc="-50">
                <a:solidFill>
                  <a:srgbClr val="4D4D4D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5553666" y="2372189"/>
            <a:ext cx="217170" cy="221170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560"/>
              </a:lnSpc>
            </a:pPr>
            <a:r>
              <a:rPr dirty="0" sz="1500" spc="-10">
                <a:latin typeface="Arial"/>
                <a:cs typeface="Arial"/>
              </a:rPr>
              <a:t>Follow−up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MacNew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score</a:t>
            </a:r>
            <a:endParaRPr sz="1500">
              <a:latin typeface="Arial"/>
              <a:cs typeface="Arial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6751920" y="2035047"/>
            <a:ext cx="591820" cy="2139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 spc="-10">
                <a:latin typeface="Arial"/>
                <a:cs typeface="Arial"/>
              </a:rPr>
              <a:t>Placebo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80" name="object 80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5343" y="5940551"/>
            <a:ext cx="1011936" cy="81991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98175" y="2294129"/>
            <a:ext cx="3715385" cy="256032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91440" marR="609600">
              <a:lnSpc>
                <a:spcPct val="100000"/>
              </a:lnSpc>
              <a:spcBef>
                <a:spcPts val="270"/>
              </a:spcBef>
            </a:pPr>
            <a:r>
              <a:rPr dirty="0" sz="2400">
                <a:latin typeface="Calisto MT"/>
                <a:cs typeface="Calisto MT"/>
              </a:rPr>
              <a:t>Treadmill</a:t>
            </a:r>
            <a:r>
              <a:rPr dirty="0" sz="2400" spc="-140">
                <a:latin typeface="Calisto MT"/>
                <a:cs typeface="Calisto MT"/>
              </a:rPr>
              <a:t> </a:t>
            </a:r>
            <a:r>
              <a:rPr dirty="0" sz="2400">
                <a:latin typeface="Calisto MT"/>
                <a:cs typeface="Calisto MT"/>
              </a:rPr>
              <a:t>exercise</a:t>
            </a:r>
            <a:r>
              <a:rPr dirty="0" sz="2400" spc="-140">
                <a:latin typeface="Calisto MT"/>
                <a:cs typeface="Calisto MT"/>
              </a:rPr>
              <a:t> </a:t>
            </a:r>
            <a:r>
              <a:rPr dirty="0" sz="2400" spc="-20">
                <a:latin typeface="Calisto MT"/>
                <a:cs typeface="Calisto MT"/>
              </a:rPr>
              <a:t>time </a:t>
            </a:r>
            <a:r>
              <a:rPr dirty="0" sz="2400">
                <a:latin typeface="Calisto MT"/>
                <a:cs typeface="Calisto MT"/>
              </a:rPr>
              <a:t>increment</a:t>
            </a:r>
            <a:r>
              <a:rPr dirty="0" sz="2400" spc="-105">
                <a:latin typeface="Calisto MT"/>
                <a:cs typeface="Calisto MT"/>
              </a:rPr>
              <a:t> </a:t>
            </a:r>
            <a:r>
              <a:rPr dirty="0" sz="2400" spc="-10">
                <a:latin typeface="Calisto MT"/>
                <a:cs typeface="Calisto MT"/>
              </a:rPr>
              <a:t>40.7s</a:t>
            </a:r>
            <a:endParaRPr sz="2400">
              <a:latin typeface="Calisto MT"/>
              <a:cs typeface="Calisto MT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400">
              <a:latin typeface="Calisto MT"/>
              <a:cs typeface="Calisto MT"/>
            </a:endParaRPr>
          </a:p>
          <a:p>
            <a:pPr marL="91440">
              <a:lnSpc>
                <a:spcPct val="100000"/>
              </a:lnSpc>
            </a:pPr>
            <a:r>
              <a:rPr dirty="0" sz="2400">
                <a:latin typeface="Calisto MT"/>
                <a:cs typeface="Calisto MT"/>
              </a:rPr>
              <a:t>(95%</a:t>
            </a:r>
            <a:r>
              <a:rPr dirty="0" sz="2400" spc="-25">
                <a:latin typeface="Calisto MT"/>
                <a:cs typeface="Calisto MT"/>
              </a:rPr>
              <a:t> </a:t>
            </a:r>
            <a:r>
              <a:rPr dirty="0" sz="2400">
                <a:latin typeface="Calisto MT"/>
                <a:cs typeface="Calisto MT"/>
              </a:rPr>
              <a:t>CrI</a:t>
            </a:r>
            <a:r>
              <a:rPr dirty="0" sz="2400" spc="-25">
                <a:latin typeface="Calisto MT"/>
                <a:cs typeface="Calisto MT"/>
              </a:rPr>
              <a:t> </a:t>
            </a:r>
            <a:r>
              <a:rPr dirty="0" sz="2400" spc="-10">
                <a:latin typeface="Calisto MT"/>
                <a:cs typeface="Calisto MT"/>
              </a:rPr>
              <a:t>-</a:t>
            </a:r>
            <a:r>
              <a:rPr dirty="0" sz="2400">
                <a:latin typeface="Calisto MT"/>
                <a:cs typeface="Calisto MT"/>
              </a:rPr>
              <a:t>36.1</a:t>
            </a:r>
            <a:r>
              <a:rPr dirty="0" sz="2400" spc="-20">
                <a:latin typeface="Calisto MT"/>
                <a:cs typeface="Calisto MT"/>
              </a:rPr>
              <a:t> </a:t>
            </a:r>
            <a:r>
              <a:rPr dirty="0" sz="2400">
                <a:latin typeface="Calisto MT"/>
                <a:cs typeface="Calisto MT"/>
              </a:rPr>
              <a:t>to</a:t>
            </a:r>
            <a:r>
              <a:rPr dirty="0" sz="2400" spc="-25">
                <a:latin typeface="Calisto MT"/>
                <a:cs typeface="Calisto MT"/>
              </a:rPr>
              <a:t> </a:t>
            </a:r>
            <a:r>
              <a:rPr dirty="0" sz="2400" spc="-10">
                <a:latin typeface="Calisto MT"/>
                <a:cs typeface="Calisto MT"/>
              </a:rPr>
              <a:t>120.2)</a:t>
            </a:r>
            <a:endParaRPr sz="2400">
              <a:latin typeface="Calisto MT"/>
              <a:cs typeface="Calisto MT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2400">
              <a:latin typeface="Calisto MT"/>
              <a:cs typeface="Calisto MT"/>
            </a:endParaRPr>
          </a:p>
          <a:p>
            <a:pPr marL="91440">
              <a:lnSpc>
                <a:spcPct val="100000"/>
              </a:lnSpc>
            </a:pPr>
            <a:r>
              <a:rPr dirty="0" sz="2400" spc="-10">
                <a:latin typeface="Calisto MT"/>
                <a:cs typeface="Calisto MT"/>
              </a:rPr>
              <a:t>Pr(Benefit)=84.8%</a:t>
            </a:r>
            <a:endParaRPr sz="2400">
              <a:latin typeface="Calisto MT"/>
              <a:cs typeface="Calisto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Treadmill</a:t>
            </a:r>
            <a:r>
              <a:rPr dirty="0" spc="-229"/>
              <a:t> </a:t>
            </a:r>
            <a:r>
              <a:rPr dirty="0"/>
              <a:t>exercise</a:t>
            </a:r>
            <a:r>
              <a:rPr dirty="0" spc="-225"/>
              <a:t> </a:t>
            </a:r>
            <a:r>
              <a:rPr dirty="0" spc="-20"/>
              <a:t>time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6023388" y="1266797"/>
            <a:ext cx="4361815" cy="4361815"/>
            <a:chOff x="6023388" y="1266797"/>
            <a:chExt cx="4361815" cy="4361815"/>
          </a:xfrm>
        </p:grpSpPr>
        <p:sp>
          <p:nvSpPr>
            <p:cNvPr id="5" name="object 5" descr=""/>
            <p:cNvSpPr/>
            <p:nvPr/>
          </p:nvSpPr>
          <p:spPr>
            <a:xfrm>
              <a:off x="6032659" y="1276067"/>
              <a:ext cx="4343400" cy="4343400"/>
            </a:xfrm>
            <a:custGeom>
              <a:avLst/>
              <a:gdLst/>
              <a:ahLst/>
              <a:cxnLst/>
              <a:rect l="l" t="t" r="r" b="b"/>
              <a:pathLst>
                <a:path w="4343400" h="4343400">
                  <a:moveTo>
                    <a:pt x="0" y="4145734"/>
                  </a:moveTo>
                  <a:lnTo>
                    <a:pt x="4343125" y="4145734"/>
                  </a:lnTo>
                </a:path>
                <a:path w="4343400" h="4343400">
                  <a:moveTo>
                    <a:pt x="0" y="3559279"/>
                  </a:moveTo>
                  <a:lnTo>
                    <a:pt x="4343125" y="3559279"/>
                  </a:lnTo>
                </a:path>
                <a:path w="4343400" h="4343400">
                  <a:moveTo>
                    <a:pt x="0" y="2972998"/>
                  </a:moveTo>
                  <a:lnTo>
                    <a:pt x="4343125" y="2972998"/>
                  </a:lnTo>
                </a:path>
                <a:path w="4343400" h="4343400">
                  <a:moveTo>
                    <a:pt x="0" y="2386544"/>
                  </a:moveTo>
                  <a:lnTo>
                    <a:pt x="4343125" y="2386544"/>
                  </a:lnTo>
                </a:path>
                <a:path w="4343400" h="4343400">
                  <a:moveTo>
                    <a:pt x="0" y="1800262"/>
                  </a:moveTo>
                  <a:lnTo>
                    <a:pt x="4343125" y="1800262"/>
                  </a:lnTo>
                </a:path>
                <a:path w="4343400" h="4343400">
                  <a:moveTo>
                    <a:pt x="0" y="1213808"/>
                  </a:moveTo>
                  <a:lnTo>
                    <a:pt x="4343125" y="1213808"/>
                  </a:lnTo>
                </a:path>
                <a:path w="4343400" h="4343400">
                  <a:moveTo>
                    <a:pt x="0" y="627353"/>
                  </a:moveTo>
                  <a:lnTo>
                    <a:pt x="4343125" y="627353"/>
                  </a:lnTo>
                </a:path>
                <a:path w="4343400" h="4343400">
                  <a:moveTo>
                    <a:pt x="0" y="41072"/>
                  </a:moveTo>
                  <a:lnTo>
                    <a:pt x="4343125" y="41072"/>
                  </a:lnTo>
                </a:path>
                <a:path w="4343400" h="4343400">
                  <a:moveTo>
                    <a:pt x="197564" y="4343125"/>
                  </a:moveTo>
                  <a:lnTo>
                    <a:pt x="197564" y="0"/>
                  </a:lnTo>
                </a:path>
                <a:path w="4343400" h="4343400">
                  <a:moveTo>
                    <a:pt x="783845" y="4343125"/>
                  </a:moveTo>
                  <a:lnTo>
                    <a:pt x="783845" y="0"/>
                  </a:lnTo>
                </a:path>
                <a:path w="4343400" h="4343400">
                  <a:moveTo>
                    <a:pt x="1370300" y="4343125"/>
                  </a:moveTo>
                  <a:lnTo>
                    <a:pt x="1370300" y="0"/>
                  </a:lnTo>
                </a:path>
                <a:path w="4343400" h="4343400">
                  <a:moveTo>
                    <a:pt x="1956581" y="4343125"/>
                  </a:moveTo>
                  <a:lnTo>
                    <a:pt x="1956581" y="0"/>
                  </a:lnTo>
                </a:path>
                <a:path w="4343400" h="4343400">
                  <a:moveTo>
                    <a:pt x="2543035" y="4343125"/>
                  </a:moveTo>
                  <a:lnTo>
                    <a:pt x="2543035" y="0"/>
                  </a:lnTo>
                </a:path>
                <a:path w="4343400" h="4343400">
                  <a:moveTo>
                    <a:pt x="3129317" y="4343125"/>
                  </a:moveTo>
                  <a:lnTo>
                    <a:pt x="3129317" y="0"/>
                  </a:lnTo>
                </a:path>
                <a:path w="4343400" h="4343400">
                  <a:moveTo>
                    <a:pt x="3715771" y="4343125"/>
                  </a:moveTo>
                  <a:lnTo>
                    <a:pt x="3715771" y="0"/>
                  </a:lnTo>
                </a:path>
                <a:path w="4343400" h="4343400">
                  <a:moveTo>
                    <a:pt x="4302226" y="4343125"/>
                  </a:moveTo>
                  <a:lnTo>
                    <a:pt x="4302226" y="0"/>
                  </a:lnTo>
                </a:path>
              </a:pathLst>
            </a:custGeom>
            <a:ln w="18543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344556" y="4156523"/>
              <a:ext cx="67945" cy="67945"/>
            </a:xfrm>
            <a:custGeom>
              <a:avLst/>
              <a:gdLst/>
              <a:ahLst/>
              <a:cxnLst/>
              <a:rect l="l" t="t" r="r" b="b"/>
              <a:pathLst>
                <a:path w="67945" h="67945">
                  <a:moveTo>
                    <a:pt x="33967" y="0"/>
                  </a:moveTo>
                  <a:lnTo>
                    <a:pt x="20763" y="2672"/>
                  </a:lnTo>
                  <a:lnTo>
                    <a:pt x="9964" y="9942"/>
                  </a:lnTo>
                  <a:lnTo>
                    <a:pt x="2675" y="20690"/>
                  </a:lnTo>
                  <a:lnTo>
                    <a:pt x="0" y="33793"/>
                  </a:lnTo>
                  <a:lnTo>
                    <a:pt x="2675" y="46997"/>
                  </a:lnTo>
                  <a:lnTo>
                    <a:pt x="9964" y="57796"/>
                  </a:lnTo>
                  <a:lnTo>
                    <a:pt x="20763" y="65085"/>
                  </a:lnTo>
                  <a:lnTo>
                    <a:pt x="33967" y="67760"/>
                  </a:lnTo>
                  <a:lnTo>
                    <a:pt x="47070" y="65085"/>
                  </a:lnTo>
                  <a:lnTo>
                    <a:pt x="57817" y="57796"/>
                  </a:lnTo>
                  <a:lnTo>
                    <a:pt x="65088" y="46997"/>
                  </a:lnTo>
                  <a:lnTo>
                    <a:pt x="67760" y="33793"/>
                  </a:lnTo>
                  <a:lnTo>
                    <a:pt x="65088" y="20690"/>
                  </a:lnTo>
                  <a:lnTo>
                    <a:pt x="57817" y="9942"/>
                  </a:lnTo>
                  <a:lnTo>
                    <a:pt x="47070" y="2672"/>
                  </a:lnTo>
                  <a:lnTo>
                    <a:pt x="33967" y="0"/>
                  </a:lnTo>
                  <a:close/>
                </a:path>
              </a:pathLst>
            </a:custGeom>
            <a:solidFill>
              <a:srgbClr val="FF000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39132" y="3223117"/>
              <a:ext cx="67760" cy="6776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42401" y="3491909"/>
              <a:ext cx="67760" cy="6776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66500" y="4591338"/>
              <a:ext cx="67760" cy="6776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62218" y="2622105"/>
              <a:ext cx="67760" cy="6776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10181" y="1439665"/>
              <a:ext cx="67760" cy="6776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48101" y="1962518"/>
              <a:ext cx="67760" cy="6776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28415" y="3384462"/>
              <a:ext cx="67760" cy="6776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44322" y="2719848"/>
              <a:ext cx="67760" cy="6776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71863" y="2353315"/>
              <a:ext cx="67760" cy="6776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55446" y="2749135"/>
              <a:ext cx="67760" cy="67762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7290832" y="4498621"/>
              <a:ext cx="67945" cy="67945"/>
            </a:xfrm>
            <a:custGeom>
              <a:avLst/>
              <a:gdLst/>
              <a:ahLst/>
              <a:cxnLst/>
              <a:rect l="l" t="t" r="r" b="b"/>
              <a:pathLst>
                <a:path w="67945" h="67945">
                  <a:moveTo>
                    <a:pt x="33967" y="0"/>
                  </a:moveTo>
                  <a:lnTo>
                    <a:pt x="20763" y="2672"/>
                  </a:lnTo>
                  <a:lnTo>
                    <a:pt x="9964" y="9942"/>
                  </a:lnTo>
                  <a:lnTo>
                    <a:pt x="2675" y="20690"/>
                  </a:lnTo>
                  <a:lnTo>
                    <a:pt x="0" y="33793"/>
                  </a:lnTo>
                  <a:lnTo>
                    <a:pt x="2675" y="46997"/>
                  </a:lnTo>
                  <a:lnTo>
                    <a:pt x="9964" y="57796"/>
                  </a:lnTo>
                  <a:lnTo>
                    <a:pt x="20763" y="65085"/>
                  </a:lnTo>
                  <a:lnTo>
                    <a:pt x="33967" y="67760"/>
                  </a:lnTo>
                  <a:lnTo>
                    <a:pt x="47070" y="65085"/>
                  </a:lnTo>
                  <a:lnTo>
                    <a:pt x="57817" y="57796"/>
                  </a:lnTo>
                  <a:lnTo>
                    <a:pt x="65088" y="46997"/>
                  </a:lnTo>
                  <a:lnTo>
                    <a:pt x="67760" y="33793"/>
                  </a:lnTo>
                  <a:lnTo>
                    <a:pt x="65088" y="20690"/>
                  </a:lnTo>
                  <a:lnTo>
                    <a:pt x="57817" y="9942"/>
                  </a:lnTo>
                  <a:lnTo>
                    <a:pt x="47070" y="2672"/>
                  </a:lnTo>
                  <a:lnTo>
                    <a:pt x="33967" y="0"/>
                  </a:ln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2064" y="2993492"/>
              <a:ext cx="67760" cy="6776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13787" y="3149810"/>
              <a:ext cx="67760" cy="6776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49010" y="3384462"/>
              <a:ext cx="67760" cy="6776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06003" y="2475492"/>
              <a:ext cx="67760" cy="6776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93764" y="3506640"/>
              <a:ext cx="67760" cy="6776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01722" y="4352008"/>
              <a:ext cx="67760" cy="67760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66101" y="3399019"/>
              <a:ext cx="67760" cy="67762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36640" y="4537614"/>
              <a:ext cx="67760" cy="6776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55446" y="4557198"/>
              <a:ext cx="67760" cy="6776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40715" y="4229830"/>
              <a:ext cx="67760" cy="6776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46813" y="3834008"/>
              <a:ext cx="67762" cy="67760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05665" y="3120523"/>
              <a:ext cx="67762" cy="67760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51942" y="2553651"/>
              <a:ext cx="67760" cy="67762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29662" y="4962724"/>
              <a:ext cx="67760" cy="67760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16279" y="3345295"/>
              <a:ext cx="67760" cy="6776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37446" y="4249412"/>
              <a:ext cx="67760" cy="67762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29150" y="4376442"/>
              <a:ext cx="67760" cy="67762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6621361" y="4581639"/>
              <a:ext cx="654685" cy="546735"/>
            </a:xfrm>
            <a:custGeom>
              <a:avLst/>
              <a:gdLst/>
              <a:ahLst/>
              <a:cxnLst/>
              <a:rect l="l" t="t" r="r" b="b"/>
              <a:pathLst>
                <a:path w="654684" h="546735">
                  <a:moveTo>
                    <a:pt x="67754" y="512800"/>
                  </a:moveTo>
                  <a:lnTo>
                    <a:pt x="65087" y="499592"/>
                  </a:lnTo>
                  <a:lnTo>
                    <a:pt x="57810" y="488797"/>
                  </a:lnTo>
                  <a:lnTo>
                    <a:pt x="47066" y="481507"/>
                  </a:lnTo>
                  <a:lnTo>
                    <a:pt x="33972" y="478828"/>
                  </a:lnTo>
                  <a:lnTo>
                    <a:pt x="20764" y="481507"/>
                  </a:lnTo>
                  <a:lnTo>
                    <a:pt x="9969" y="488797"/>
                  </a:lnTo>
                  <a:lnTo>
                    <a:pt x="2679" y="499592"/>
                  </a:lnTo>
                  <a:lnTo>
                    <a:pt x="0" y="512800"/>
                  </a:lnTo>
                  <a:lnTo>
                    <a:pt x="2679" y="525907"/>
                  </a:lnTo>
                  <a:lnTo>
                    <a:pt x="9969" y="536651"/>
                  </a:lnTo>
                  <a:lnTo>
                    <a:pt x="20764" y="543928"/>
                  </a:lnTo>
                  <a:lnTo>
                    <a:pt x="33972" y="546595"/>
                  </a:lnTo>
                  <a:lnTo>
                    <a:pt x="47066" y="543928"/>
                  </a:lnTo>
                  <a:lnTo>
                    <a:pt x="57810" y="536651"/>
                  </a:lnTo>
                  <a:lnTo>
                    <a:pt x="65087" y="525907"/>
                  </a:lnTo>
                  <a:lnTo>
                    <a:pt x="67754" y="512800"/>
                  </a:lnTo>
                  <a:close/>
                </a:path>
                <a:path w="654684" h="546735">
                  <a:moveTo>
                    <a:pt x="654215" y="33794"/>
                  </a:moveTo>
                  <a:lnTo>
                    <a:pt x="651535" y="20688"/>
                  </a:lnTo>
                  <a:lnTo>
                    <a:pt x="644245" y="9944"/>
                  </a:lnTo>
                  <a:lnTo>
                    <a:pt x="633450" y="2667"/>
                  </a:lnTo>
                  <a:lnTo>
                    <a:pt x="620242" y="0"/>
                  </a:lnTo>
                  <a:lnTo>
                    <a:pt x="607148" y="2667"/>
                  </a:lnTo>
                  <a:lnTo>
                    <a:pt x="596392" y="9944"/>
                  </a:lnTo>
                  <a:lnTo>
                    <a:pt x="589127" y="20688"/>
                  </a:lnTo>
                  <a:lnTo>
                    <a:pt x="586447" y="33794"/>
                  </a:lnTo>
                  <a:lnTo>
                    <a:pt x="589127" y="47002"/>
                  </a:lnTo>
                  <a:lnTo>
                    <a:pt x="596392" y="57797"/>
                  </a:lnTo>
                  <a:lnTo>
                    <a:pt x="607148" y="65087"/>
                  </a:lnTo>
                  <a:lnTo>
                    <a:pt x="620242" y="67754"/>
                  </a:lnTo>
                  <a:lnTo>
                    <a:pt x="633450" y="65087"/>
                  </a:lnTo>
                  <a:lnTo>
                    <a:pt x="644245" y="57797"/>
                  </a:lnTo>
                  <a:lnTo>
                    <a:pt x="651535" y="47002"/>
                  </a:lnTo>
                  <a:lnTo>
                    <a:pt x="654215" y="33794"/>
                  </a:ln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396972" y="3252406"/>
              <a:ext cx="67760" cy="67760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92416" y="4909000"/>
              <a:ext cx="67760" cy="67760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78870" y="4825988"/>
              <a:ext cx="67760" cy="67762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287665" y="2265450"/>
              <a:ext cx="67760" cy="67760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38794" y="4733099"/>
              <a:ext cx="67760" cy="67760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05225" y="4171079"/>
              <a:ext cx="67760" cy="67762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657366" y="4102799"/>
              <a:ext cx="67760" cy="67760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11324" y="3936602"/>
              <a:ext cx="67760" cy="67760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6601782" y="4977455"/>
              <a:ext cx="67945" cy="67945"/>
            </a:xfrm>
            <a:custGeom>
              <a:avLst/>
              <a:gdLst/>
              <a:ahLst/>
              <a:cxnLst/>
              <a:rect l="l" t="t" r="r" b="b"/>
              <a:pathLst>
                <a:path w="67945" h="67945">
                  <a:moveTo>
                    <a:pt x="33967" y="0"/>
                  </a:moveTo>
                  <a:lnTo>
                    <a:pt x="20764" y="2672"/>
                  </a:lnTo>
                  <a:lnTo>
                    <a:pt x="9965" y="9942"/>
                  </a:lnTo>
                  <a:lnTo>
                    <a:pt x="2675" y="20690"/>
                  </a:lnTo>
                  <a:lnTo>
                    <a:pt x="0" y="33793"/>
                  </a:lnTo>
                  <a:lnTo>
                    <a:pt x="2675" y="46997"/>
                  </a:lnTo>
                  <a:lnTo>
                    <a:pt x="9965" y="57796"/>
                  </a:lnTo>
                  <a:lnTo>
                    <a:pt x="20764" y="65085"/>
                  </a:lnTo>
                  <a:lnTo>
                    <a:pt x="33967" y="67760"/>
                  </a:lnTo>
                  <a:lnTo>
                    <a:pt x="47070" y="65085"/>
                  </a:lnTo>
                  <a:lnTo>
                    <a:pt x="57818" y="57796"/>
                  </a:lnTo>
                  <a:lnTo>
                    <a:pt x="65089" y="46997"/>
                  </a:lnTo>
                  <a:lnTo>
                    <a:pt x="67762" y="33793"/>
                  </a:lnTo>
                  <a:lnTo>
                    <a:pt x="65089" y="20690"/>
                  </a:lnTo>
                  <a:lnTo>
                    <a:pt x="57818" y="9942"/>
                  </a:lnTo>
                  <a:lnTo>
                    <a:pt x="47070" y="2672"/>
                  </a:lnTo>
                  <a:lnTo>
                    <a:pt x="33967" y="0"/>
                  </a:lnTo>
                  <a:close/>
                </a:path>
              </a:pathLst>
            </a:custGeom>
            <a:solidFill>
              <a:srgbClr val="FF000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0992" y="4786823"/>
              <a:ext cx="67760" cy="67760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70236" y="4176106"/>
              <a:ext cx="67762" cy="67760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331685" y="3071651"/>
              <a:ext cx="67760" cy="67762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7315267" y="4136939"/>
              <a:ext cx="67945" cy="67945"/>
            </a:xfrm>
            <a:custGeom>
              <a:avLst/>
              <a:gdLst/>
              <a:ahLst/>
              <a:cxnLst/>
              <a:rect l="l" t="t" r="r" b="b"/>
              <a:pathLst>
                <a:path w="67945" h="67945">
                  <a:moveTo>
                    <a:pt x="33794" y="0"/>
                  </a:moveTo>
                  <a:lnTo>
                    <a:pt x="20691" y="2675"/>
                  </a:lnTo>
                  <a:lnTo>
                    <a:pt x="9943" y="9964"/>
                  </a:lnTo>
                  <a:lnTo>
                    <a:pt x="2672" y="20763"/>
                  </a:lnTo>
                  <a:lnTo>
                    <a:pt x="0" y="33967"/>
                  </a:lnTo>
                  <a:lnTo>
                    <a:pt x="2672" y="47070"/>
                  </a:lnTo>
                  <a:lnTo>
                    <a:pt x="9943" y="57817"/>
                  </a:lnTo>
                  <a:lnTo>
                    <a:pt x="20691" y="65088"/>
                  </a:lnTo>
                  <a:lnTo>
                    <a:pt x="33794" y="67760"/>
                  </a:lnTo>
                  <a:lnTo>
                    <a:pt x="46997" y="65088"/>
                  </a:lnTo>
                  <a:lnTo>
                    <a:pt x="57796" y="57817"/>
                  </a:lnTo>
                  <a:lnTo>
                    <a:pt x="65086" y="47070"/>
                  </a:lnTo>
                  <a:lnTo>
                    <a:pt x="67762" y="33967"/>
                  </a:lnTo>
                  <a:lnTo>
                    <a:pt x="65086" y="20763"/>
                  </a:lnTo>
                  <a:lnTo>
                    <a:pt x="57796" y="9964"/>
                  </a:lnTo>
                  <a:lnTo>
                    <a:pt x="46997" y="2675"/>
                  </a:lnTo>
                  <a:lnTo>
                    <a:pt x="33794" y="0"/>
                  </a:lnTo>
                  <a:close/>
                </a:path>
              </a:pathLst>
            </a:custGeom>
            <a:solidFill>
              <a:srgbClr val="0000FF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6032659" y="1276069"/>
              <a:ext cx="4343400" cy="4343400"/>
            </a:xfrm>
            <a:custGeom>
              <a:avLst/>
              <a:gdLst/>
              <a:ahLst/>
              <a:cxnLst/>
              <a:rect l="l" t="t" r="r" b="b"/>
              <a:pathLst>
                <a:path w="4343400" h="4343400">
                  <a:moveTo>
                    <a:pt x="0" y="4343123"/>
                  </a:moveTo>
                  <a:lnTo>
                    <a:pt x="4343123" y="0"/>
                  </a:lnTo>
                </a:path>
              </a:pathLst>
            </a:custGeom>
            <a:ln w="18543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220952" y="1987299"/>
              <a:ext cx="3966713" cy="3103495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38181" y="1791469"/>
              <a:ext cx="67760" cy="67760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6434720" y="1687833"/>
              <a:ext cx="274955" cy="274955"/>
            </a:xfrm>
            <a:custGeom>
              <a:avLst/>
              <a:gdLst/>
              <a:ahLst/>
              <a:cxnLst/>
              <a:rect l="l" t="t" r="r" b="b"/>
              <a:pathLst>
                <a:path w="274954" h="274955">
                  <a:moveTo>
                    <a:pt x="274857" y="0"/>
                  </a:moveTo>
                  <a:lnTo>
                    <a:pt x="0" y="0"/>
                  </a:lnTo>
                  <a:lnTo>
                    <a:pt x="0" y="274857"/>
                  </a:lnTo>
                  <a:lnTo>
                    <a:pt x="274857" y="274857"/>
                  </a:lnTo>
                  <a:lnTo>
                    <a:pt x="274857" y="0"/>
                  </a:lnTo>
                  <a:close/>
                </a:path>
              </a:pathLst>
            </a:custGeom>
            <a:solidFill>
              <a:srgbClr val="FF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6452397" y="1825261"/>
              <a:ext cx="240029" cy="0"/>
            </a:xfrm>
            <a:custGeom>
              <a:avLst/>
              <a:gdLst/>
              <a:ahLst/>
              <a:cxnLst/>
              <a:rect l="l" t="t" r="r" b="b"/>
              <a:pathLst>
                <a:path w="240029" h="0">
                  <a:moveTo>
                    <a:pt x="0" y="0"/>
                  </a:moveTo>
                  <a:lnTo>
                    <a:pt x="239503" y="0"/>
                  </a:lnTo>
                </a:path>
              </a:pathLst>
            </a:custGeom>
            <a:ln w="1854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 descr=""/>
          <p:cNvSpPr txBox="1"/>
          <p:nvPr/>
        </p:nvSpPr>
        <p:spPr>
          <a:xfrm>
            <a:off x="5847870" y="5309106"/>
            <a:ext cx="11239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0">
                <a:solidFill>
                  <a:srgbClr val="4D4D4D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5847870" y="4722651"/>
            <a:ext cx="11239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0">
                <a:solidFill>
                  <a:srgbClr val="4D4D4D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5847870" y="4136370"/>
            <a:ext cx="11239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0">
                <a:solidFill>
                  <a:srgbClr val="4D4D4D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5847870" y="3549915"/>
            <a:ext cx="11239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0">
                <a:solidFill>
                  <a:srgbClr val="4D4D4D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5847870" y="2963634"/>
            <a:ext cx="11239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0">
                <a:solidFill>
                  <a:srgbClr val="4D4D4D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5761046" y="2377180"/>
            <a:ext cx="19939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solidFill>
                  <a:srgbClr val="4D4D4D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5761046" y="1790725"/>
            <a:ext cx="19939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solidFill>
                  <a:srgbClr val="4D4D4D"/>
                </a:solidFill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5761046" y="1204444"/>
            <a:ext cx="19939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solidFill>
                  <a:srgbClr val="4D4D4D"/>
                </a:solidFill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6174025" y="5647911"/>
            <a:ext cx="11239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0">
                <a:solidFill>
                  <a:srgbClr val="4D4D4D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6760479" y="5647911"/>
            <a:ext cx="11239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0">
                <a:solidFill>
                  <a:srgbClr val="4D4D4D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7169473" y="5647911"/>
            <a:ext cx="2092325" cy="43878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89865">
              <a:lnSpc>
                <a:spcPts val="1430"/>
              </a:lnSpc>
              <a:spcBef>
                <a:spcPts val="125"/>
              </a:spcBef>
              <a:tabLst>
                <a:tab pos="775970" algn="l"/>
                <a:tab pos="1362710" algn="l"/>
                <a:tab pos="1905635" algn="l"/>
              </a:tabLst>
            </a:pPr>
            <a:r>
              <a:rPr dirty="0" sz="1200" spc="-50">
                <a:solidFill>
                  <a:srgbClr val="4D4D4D"/>
                </a:solidFill>
                <a:latin typeface="Arial"/>
                <a:cs typeface="Arial"/>
              </a:rPr>
              <a:t>4</a:t>
            </a:r>
            <a:r>
              <a:rPr dirty="0" sz="120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dirty="0" sz="1200" spc="-50">
                <a:solidFill>
                  <a:srgbClr val="4D4D4D"/>
                </a:solidFill>
                <a:latin typeface="Arial"/>
                <a:cs typeface="Arial"/>
              </a:rPr>
              <a:t>6</a:t>
            </a:r>
            <a:r>
              <a:rPr dirty="0" sz="120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dirty="0" sz="1200" spc="-50">
                <a:solidFill>
                  <a:srgbClr val="4D4D4D"/>
                </a:solidFill>
                <a:latin typeface="Arial"/>
                <a:cs typeface="Arial"/>
              </a:rPr>
              <a:t>8</a:t>
            </a:r>
            <a:r>
              <a:rPr dirty="0" sz="1200">
                <a:solidFill>
                  <a:srgbClr val="4D4D4D"/>
                </a:solidFill>
                <a:latin typeface="Arial"/>
                <a:cs typeface="Arial"/>
              </a:rPr>
              <a:t>	</a:t>
            </a:r>
            <a:r>
              <a:rPr dirty="0" sz="1200" spc="-25">
                <a:solidFill>
                  <a:srgbClr val="4D4D4D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789"/>
              </a:lnSpc>
            </a:pPr>
            <a:r>
              <a:rPr dirty="0" sz="1500">
                <a:latin typeface="Arial"/>
                <a:cs typeface="Arial"/>
              </a:rPr>
              <a:t>Baseline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ETT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time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(min)</a:t>
            </a:r>
            <a:endParaRPr sz="1500">
              <a:latin typeface="Arial"/>
              <a:cs typeface="Arial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9649080" y="5647911"/>
            <a:ext cx="19939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solidFill>
                  <a:srgbClr val="4D4D4D"/>
                </a:solidFill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10235361" y="5647911"/>
            <a:ext cx="19939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solidFill>
                  <a:srgbClr val="4D4D4D"/>
                </a:solidFill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5524831" y="2345475"/>
            <a:ext cx="216535" cy="22047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555"/>
              </a:lnSpc>
            </a:pPr>
            <a:r>
              <a:rPr dirty="0" sz="1500" spc="-10">
                <a:latin typeface="Arial"/>
                <a:cs typeface="Arial"/>
              </a:rPr>
              <a:t>Follow−up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ETT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time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(min)</a:t>
            </a:r>
            <a:endParaRPr sz="1500">
              <a:latin typeface="Arial"/>
              <a:cs typeface="Arial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6804152" y="1712566"/>
            <a:ext cx="35496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latin typeface="Arial"/>
                <a:cs typeface="Arial"/>
              </a:rPr>
              <a:t>CSR</a:t>
            </a:r>
            <a:endParaRPr sz="1200">
              <a:latin typeface="Arial"/>
              <a:cs typeface="Arial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6804152" y="2012032"/>
            <a:ext cx="58928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>
                <a:latin typeface="Arial"/>
                <a:cs typeface="Arial"/>
              </a:rPr>
              <a:t>Placebo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70" name="object 70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5343" y="5940551"/>
            <a:ext cx="1011936" cy="81991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387311" y="1149145"/>
          <a:ext cx="11645265" cy="5219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5590"/>
                <a:gridCol w="4904104"/>
                <a:gridCol w="2566034"/>
              </a:tblGrid>
              <a:tr h="2058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238885" marR="363855" indent="-868044">
                        <a:lnSpc>
                          <a:spcPct val="115700"/>
                        </a:lnSpc>
                      </a:pPr>
                      <a:r>
                        <a:rPr dirty="0" sz="2800" b="1">
                          <a:latin typeface="Calisto MT"/>
                          <a:cs typeface="Calisto MT"/>
                        </a:rPr>
                        <a:t>Difference</a:t>
                      </a:r>
                      <a:r>
                        <a:rPr dirty="0" sz="2800" spc="-60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800" b="1">
                          <a:latin typeface="Calisto MT"/>
                          <a:cs typeface="Calisto MT"/>
                        </a:rPr>
                        <a:t>at</a:t>
                      </a:r>
                      <a:r>
                        <a:rPr dirty="0" sz="2800" spc="-60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800" b="1">
                          <a:latin typeface="Calisto MT"/>
                          <a:cs typeface="Calisto MT"/>
                        </a:rPr>
                        <a:t>follow</a:t>
                      </a:r>
                      <a:r>
                        <a:rPr dirty="0" sz="2800" spc="-65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800" b="1">
                          <a:latin typeface="Calisto MT"/>
                          <a:cs typeface="Calisto MT"/>
                        </a:rPr>
                        <a:t>up</a:t>
                      </a:r>
                      <a:r>
                        <a:rPr dirty="0" sz="2800" spc="-65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800" spc="-25" b="1">
                          <a:latin typeface="Calisto MT"/>
                          <a:cs typeface="Calisto MT"/>
                        </a:rPr>
                        <a:t>for </a:t>
                      </a:r>
                      <a:r>
                        <a:rPr dirty="0" sz="2800" b="1">
                          <a:latin typeface="Calisto MT"/>
                          <a:cs typeface="Calisto MT"/>
                        </a:rPr>
                        <a:t>CSR</a:t>
                      </a:r>
                      <a:r>
                        <a:rPr dirty="0" sz="2800" spc="-30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800" b="1">
                          <a:latin typeface="Calisto MT"/>
                          <a:cs typeface="Calisto MT"/>
                        </a:rPr>
                        <a:t>vs</a:t>
                      </a:r>
                      <a:r>
                        <a:rPr dirty="0" sz="2800" spc="-20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800" spc="-10" b="1">
                          <a:latin typeface="Calisto MT"/>
                          <a:cs typeface="Calisto MT"/>
                        </a:rPr>
                        <a:t>placebo</a:t>
                      </a:r>
                      <a:endParaRPr sz="2800">
                        <a:latin typeface="Calisto MT"/>
                        <a:cs typeface="Calisto MT"/>
                      </a:endParaRPr>
                    </a:p>
                  </a:txBody>
                  <a:tcPr marL="0" marR="0" marB="0" marT="946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9390" marR="213995">
                        <a:lnSpc>
                          <a:spcPct val="114999"/>
                        </a:lnSpc>
                        <a:spcBef>
                          <a:spcPts val="100"/>
                        </a:spcBef>
                      </a:pPr>
                      <a:r>
                        <a:rPr dirty="0" sz="2800" b="1">
                          <a:latin typeface="Calisto MT"/>
                          <a:cs typeface="Calisto MT"/>
                        </a:rPr>
                        <a:t>Probability</a:t>
                      </a:r>
                      <a:r>
                        <a:rPr dirty="0" sz="2800" spc="-85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800" spc="-25" b="1">
                          <a:latin typeface="Calisto MT"/>
                          <a:cs typeface="Calisto MT"/>
                        </a:rPr>
                        <a:t>of </a:t>
                      </a:r>
                      <a:r>
                        <a:rPr dirty="0" sz="2800" b="1">
                          <a:latin typeface="Calisto MT"/>
                          <a:cs typeface="Calisto MT"/>
                        </a:rPr>
                        <a:t>benefit</a:t>
                      </a:r>
                      <a:r>
                        <a:rPr dirty="0" sz="2800" spc="-70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800" spc="-20" b="1">
                          <a:latin typeface="Calisto MT"/>
                          <a:cs typeface="Calisto MT"/>
                        </a:rPr>
                        <a:t>with </a:t>
                      </a:r>
                      <a:r>
                        <a:rPr dirty="0" sz="2800" b="1">
                          <a:latin typeface="Calisto MT"/>
                          <a:cs typeface="Calisto MT"/>
                        </a:rPr>
                        <a:t>CSR</a:t>
                      </a:r>
                      <a:r>
                        <a:rPr dirty="0" sz="2800" spc="-45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800" spc="-25" b="1">
                          <a:latin typeface="Calisto MT"/>
                          <a:cs typeface="Calisto MT"/>
                        </a:rPr>
                        <a:t>vs </a:t>
                      </a:r>
                      <a:r>
                        <a:rPr dirty="0" sz="2800" spc="-10" b="1">
                          <a:latin typeface="Calisto MT"/>
                          <a:cs typeface="Calisto MT"/>
                        </a:rPr>
                        <a:t>placebo*</a:t>
                      </a:r>
                      <a:endParaRPr sz="2800">
                        <a:latin typeface="Calisto MT"/>
                        <a:cs typeface="Calisto MT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2800">
                          <a:latin typeface="Calisto MT"/>
                          <a:cs typeface="Calisto MT"/>
                        </a:rPr>
                        <a:t>Endo:epi</a:t>
                      </a:r>
                      <a:r>
                        <a:rPr dirty="0" sz="2800" spc="-3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800">
                          <a:latin typeface="Calisto MT"/>
                          <a:cs typeface="Calisto MT"/>
                        </a:rPr>
                        <a:t>ratio</a:t>
                      </a:r>
                      <a:r>
                        <a:rPr dirty="0" sz="2800" spc="-3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800">
                          <a:latin typeface="Calisto MT"/>
                          <a:cs typeface="Calisto MT"/>
                        </a:rPr>
                        <a:t>stress</a:t>
                      </a:r>
                      <a:r>
                        <a:rPr dirty="0" sz="2800" spc="-3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800" spc="-25">
                          <a:latin typeface="Calisto MT"/>
                          <a:cs typeface="Calisto MT"/>
                        </a:rPr>
                        <a:t>MBF</a:t>
                      </a:r>
                      <a:endParaRPr sz="2800">
                        <a:latin typeface="Calisto MT"/>
                        <a:cs typeface="Calisto MT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735965"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2800">
                          <a:latin typeface="Calisto MT"/>
                          <a:cs typeface="Calisto MT"/>
                        </a:rPr>
                        <a:t>Ischaemic</a:t>
                      </a:r>
                      <a:r>
                        <a:rPr dirty="0" sz="2800" spc="-7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800" spc="-10">
                          <a:latin typeface="Calisto MT"/>
                          <a:cs typeface="Calisto MT"/>
                        </a:rPr>
                        <a:t>segments</a:t>
                      </a:r>
                      <a:endParaRPr sz="2800">
                        <a:latin typeface="Calisto MT"/>
                        <a:cs typeface="Calisto MT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1402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2800">
                          <a:latin typeface="Calisto MT"/>
                          <a:cs typeface="Calisto MT"/>
                        </a:rPr>
                        <a:t>0.09</a:t>
                      </a:r>
                      <a:r>
                        <a:rPr dirty="0" sz="2800" spc="-2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800">
                          <a:latin typeface="Calisto MT"/>
                          <a:cs typeface="Calisto MT"/>
                        </a:rPr>
                        <a:t>(95%</a:t>
                      </a:r>
                      <a:r>
                        <a:rPr dirty="0" sz="2800" spc="-2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800">
                          <a:latin typeface="Calisto MT"/>
                          <a:cs typeface="Calisto MT"/>
                        </a:rPr>
                        <a:t>CrI</a:t>
                      </a:r>
                      <a:r>
                        <a:rPr dirty="0" sz="2800" spc="-1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800">
                          <a:latin typeface="Calisto MT"/>
                          <a:cs typeface="Calisto MT"/>
                        </a:rPr>
                        <a:t>0.00</a:t>
                      </a:r>
                      <a:r>
                        <a:rPr dirty="0" sz="2800" spc="-2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800">
                          <a:latin typeface="Calisto MT"/>
                          <a:cs typeface="Calisto MT"/>
                        </a:rPr>
                        <a:t>to</a:t>
                      </a:r>
                      <a:r>
                        <a:rPr dirty="0" sz="2800" spc="-2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800" spc="-10">
                          <a:latin typeface="Calisto MT"/>
                          <a:cs typeface="Calisto MT"/>
                        </a:rPr>
                        <a:t>0.17)</a:t>
                      </a:r>
                      <a:endParaRPr sz="2800">
                        <a:latin typeface="Calisto MT"/>
                        <a:cs typeface="Calisto MT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2800" spc="-10">
                          <a:latin typeface="Calisto MT"/>
                          <a:cs typeface="Calisto MT"/>
                        </a:rPr>
                        <a:t>98.2%</a:t>
                      </a:r>
                      <a:endParaRPr sz="2800">
                        <a:latin typeface="Calisto MT"/>
                        <a:cs typeface="Calisto MT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2025"/>
                        </a:spcBef>
                      </a:pPr>
                      <a:r>
                        <a:rPr dirty="0" sz="2800" spc="-10">
                          <a:latin typeface="Calisto MT"/>
                          <a:cs typeface="Calisto MT"/>
                        </a:rPr>
                        <a:t>Non-</a:t>
                      </a:r>
                      <a:r>
                        <a:rPr dirty="0" sz="2800">
                          <a:latin typeface="Calisto MT"/>
                          <a:cs typeface="Calisto MT"/>
                        </a:rPr>
                        <a:t>ischaemic</a:t>
                      </a:r>
                      <a:r>
                        <a:rPr dirty="0" sz="2800" spc="-6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800" spc="-10">
                          <a:latin typeface="Calisto MT"/>
                          <a:cs typeface="Calisto MT"/>
                        </a:rPr>
                        <a:t>segments</a:t>
                      </a:r>
                      <a:endParaRPr sz="2800">
                        <a:latin typeface="Calisto MT"/>
                        <a:cs typeface="Calisto MT"/>
                      </a:endParaRPr>
                    </a:p>
                  </a:txBody>
                  <a:tcPr marL="0" marR="0" marB="0" marT="257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25"/>
                        </a:spcBef>
                      </a:pPr>
                      <a:r>
                        <a:rPr dirty="0" sz="2800" spc="-10">
                          <a:latin typeface="Calisto MT"/>
                          <a:cs typeface="Calisto MT"/>
                        </a:rPr>
                        <a:t>-</a:t>
                      </a:r>
                      <a:r>
                        <a:rPr dirty="0" sz="2800">
                          <a:latin typeface="Calisto MT"/>
                          <a:cs typeface="Calisto MT"/>
                        </a:rPr>
                        <a:t>0.02</a:t>
                      </a:r>
                      <a:r>
                        <a:rPr dirty="0" sz="2800" spc="-2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800">
                          <a:latin typeface="Calisto MT"/>
                          <a:cs typeface="Calisto MT"/>
                        </a:rPr>
                        <a:t>(95%</a:t>
                      </a:r>
                      <a:r>
                        <a:rPr dirty="0" sz="2800" spc="-2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800">
                          <a:latin typeface="Calisto MT"/>
                          <a:cs typeface="Calisto MT"/>
                        </a:rPr>
                        <a:t>CrI</a:t>
                      </a:r>
                      <a:r>
                        <a:rPr dirty="0" sz="2800" spc="-10">
                          <a:latin typeface="Calisto MT"/>
                          <a:cs typeface="Calisto MT"/>
                        </a:rPr>
                        <a:t> -</a:t>
                      </a:r>
                      <a:r>
                        <a:rPr dirty="0" sz="2800">
                          <a:latin typeface="Calisto MT"/>
                          <a:cs typeface="Calisto MT"/>
                        </a:rPr>
                        <a:t>0.10</a:t>
                      </a:r>
                      <a:r>
                        <a:rPr dirty="0" sz="2800" spc="-2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800">
                          <a:latin typeface="Calisto MT"/>
                          <a:cs typeface="Calisto MT"/>
                        </a:rPr>
                        <a:t>to</a:t>
                      </a:r>
                      <a:r>
                        <a:rPr dirty="0" sz="2800" spc="-2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800" spc="-10">
                          <a:latin typeface="Calisto MT"/>
                          <a:cs typeface="Calisto MT"/>
                        </a:rPr>
                        <a:t>0.07)</a:t>
                      </a:r>
                      <a:endParaRPr sz="2800">
                        <a:latin typeface="Calisto MT"/>
                        <a:cs typeface="Calisto MT"/>
                      </a:endParaRPr>
                    </a:p>
                  </a:txBody>
                  <a:tcPr marL="0" marR="0" marB="0" marT="257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25"/>
                        </a:spcBef>
                      </a:pPr>
                      <a:r>
                        <a:rPr dirty="0" sz="2800" spc="-10">
                          <a:latin typeface="Calisto MT"/>
                          <a:cs typeface="Calisto MT"/>
                        </a:rPr>
                        <a:t>35.1%</a:t>
                      </a:r>
                      <a:endParaRPr sz="2800">
                        <a:latin typeface="Calisto MT"/>
                        <a:cs typeface="Calisto MT"/>
                      </a:endParaRPr>
                    </a:p>
                  </a:txBody>
                  <a:tcPr marL="0" marR="0" marB="0" marT="257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26465"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2025"/>
                        </a:spcBef>
                      </a:pPr>
                      <a:r>
                        <a:rPr dirty="0" sz="2800" spc="-10">
                          <a:latin typeface="Calisto MT"/>
                          <a:cs typeface="Calisto MT"/>
                        </a:rPr>
                        <a:t>Difference</a:t>
                      </a:r>
                      <a:endParaRPr sz="2800">
                        <a:latin typeface="Calisto MT"/>
                        <a:cs typeface="Calisto MT"/>
                      </a:endParaRPr>
                    </a:p>
                  </a:txBody>
                  <a:tcPr marL="0" marR="0" marB="0" marT="257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4020">
                        <a:lnSpc>
                          <a:spcPct val="100000"/>
                        </a:lnSpc>
                        <a:spcBef>
                          <a:spcPts val="2025"/>
                        </a:spcBef>
                      </a:pPr>
                      <a:r>
                        <a:rPr dirty="0" sz="2800">
                          <a:latin typeface="Calisto MT"/>
                          <a:cs typeface="Calisto MT"/>
                        </a:rPr>
                        <a:t>0.10</a:t>
                      </a:r>
                      <a:r>
                        <a:rPr dirty="0" sz="2800" spc="-2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800">
                          <a:latin typeface="Calisto MT"/>
                          <a:cs typeface="Calisto MT"/>
                        </a:rPr>
                        <a:t>(95%</a:t>
                      </a:r>
                      <a:r>
                        <a:rPr dirty="0" sz="2800" spc="-2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800">
                          <a:latin typeface="Calisto MT"/>
                          <a:cs typeface="Calisto MT"/>
                        </a:rPr>
                        <a:t>CrI</a:t>
                      </a:r>
                      <a:r>
                        <a:rPr dirty="0" sz="2800" spc="-1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800">
                          <a:latin typeface="Calisto MT"/>
                          <a:cs typeface="Calisto MT"/>
                        </a:rPr>
                        <a:t>0.02</a:t>
                      </a:r>
                      <a:r>
                        <a:rPr dirty="0" sz="2800" spc="-2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800">
                          <a:latin typeface="Calisto MT"/>
                          <a:cs typeface="Calisto MT"/>
                        </a:rPr>
                        <a:t>to</a:t>
                      </a:r>
                      <a:r>
                        <a:rPr dirty="0" sz="2800" spc="-2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2800" spc="-10">
                          <a:latin typeface="Calisto MT"/>
                          <a:cs typeface="Calisto MT"/>
                        </a:rPr>
                        <a:t>0.19)</a:t>
                      </a:r>
                      <a:endParaRPr sz="2800">
                        <a:latin typeface="Calisto MT"/>
                        <a:cs typeface="Calisto MT"/>
                      </a:endParaRPr>
                    </a:p>
                  </a:txBody>
                  <a:tcPr marL="0" marR="0" marB="0" marT="257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25"/>
                        </a:spcBef>
                      </a:pPr>
                      <a:r>
                        <a:rPr dirty="0" sz="2800" spc="-10">
                          <a:latin typeface="Calisto MT"/>
                          <a:cs typeface="Calisto MT"/>
                        </a:rPr>
                        <a:t>99.2%</a:t>
                      </a:r>
                      <a:endParaRPr sz="2800">
                        <a:latin typeface="Calisto MT"/>
                        <a:cs typeface="Calisto MT"/>
                      </a:endParaRPr>
                    </a:p>
                  </a:txBody>
                  <a:tcPr marL="0" marR="0" marB="0" marT="257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 descr=""/>
          <p:cNvSpPr txBox="1"/>
          <p:nvPr/>
        </p:nvSpPr>
        <p:spPr>
          <a:xfrm>
            <a:off x="320787" y="6662419"/>
            <a:ext cx="20021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(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</a:t>
            </a:r>
            <a:r>
              <a:rPr dirty="0" sz="1200" spc="-175">
                <a:latin typeface="Arial"/>
                <a:cs typeface="Arial"/>
              </a:rPr>
              <a:t> </a:t>
            </a:r>
            <a:r>
              <a:rPr dirty="0" sz="1200" spc="-180">
                <a:latin typeface="Arial"/>
                <a:cs typeface="Arial"/>
              </a:rPr>
              <a:t>gddcpcl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 spc="-55">
                <a:latin typeface="Arial"/>
                <a:cs typeface="Arial"/>
              </a:rPr>
              <a:t>ac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180">
                <a:latin typeface="Arial"/>
                <a:cs typeface="Arial"/>
              </a:rPr>
              <a:t>gq</a:t>
            </a:r>
            <a:r>
              <a:rPr dirty="0" sz="1200" spc="-170">
                <a:latin typeface="Arial"/>
                <a:cs typeface="Arial"/>
              </a:rPr>
              <a:t> </a:t>
            </a:r>
            <a:r>
              <a:rPr dirty="0" sz="1200" spc="-210">
                <a:latin typeface="Arial"/>
                <a:cs typeface="Arial"/>
              </a:rPr>
              <a:t>N</a:t>
            </a:r>
            <a:r>
              <a:rPr dirty="0" sz="1200" spc="65">
                <a:latin typeface="Arial"/>
                <a:cs typeface="Arial"/>
              </a:rPr>
              <a:t>P</a:t>
            </a:r>
            <a:r>
              <a:rPr dirty="0" sz="1200" spc="-370">
                <a:latin typeface="Arial"/>
                <a:cs typeface="Arial"/>
              </a:rPr>
              <a:t>&amp;</a:t>
            </a:r>
            <a:r>
              <a:rPr dirty="0" sz="1200" spc="-565">
                <a:latin typeface="Arial"/>
                <a:cs typeface="Arial"/>
              </a:rPr>
              <a:t>G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 spc="90">
                <a:latin typeface="Arial"/>
                <a:cs typeface="Arial"/>
              </a:rPr>
              <a:t> </a:t>
            </a:r>
            <a:r>
              <a:rPr dirty="0" sz="1200" spc="-130">
                <a:latin typeface="Arial"/>
                <a:cs typeface="Arial"/>
              </a:rPr>
              <a:t>rcp_argml</a:t>
            </a:r>
            <a:r>
              <a:rPr dirty="0" sz="1200" spc="9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'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0084743" y="3775425"/>
            <a:ext cx="1071245" cy="561975"/>
          </a:xfrm>
          <a:custGeom>
            <a:avLst/>
            <a:gdLst/>
            <a:ahLst/>
            <a:cxnLst/>
            <a:rect l="l" t="t" r="r" b="b"/>
            <a:pathLst>
              <a:path w="1071245" h="561975">
                <a:moveTo>
                  <a:pt x="0" y="0"/>
                </a:moveTo>
                <a:lnTo>
                  <a:pt x="1070938" y="0"/>
                </a:lnTo>
                <a:lnTo>
                  <a:pt x="1070938" y="561771"/>
                </a:lnTo>
                <a:lnTo>
                  <a:pt x="0" y="561771"/>
                </a:lnTo>
                <a:lnTo>
                  <a:pt x="0" y="0"/>
                </a:lnTo>
                <a:close/>
              </a:path>
            </a:pathLst>
          </a:custGeom>
          <a:ln w="2222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0084743" y="5615118"/>
            <a:ext cx="1071245" cy="561975"/>
          </a:xfrm>
          <a:custGeom>
            <a:avLst/>
            <a:gdLst/>
            <a:ahLst/>
            <a:cxnLst/>
            <a:rect l="l" t="t" r="r" b="b"/>
            <a:pathLst>
              <a:path w="1071245" h="561975">
                <a:moveTo>
                  <a:pt x="0" y="0"/>
                </a:moveTo>
                <a:lnTo>
                  <a:pt x="1070937" y="0"/>
                </a:lnTo>
                <a:lnTo>
                  <a:pt x="1070937" y="561771"/>
                </a:lnTo>
                <a:lnTo>
                  <a:pt x="0" y="561771"/>
                </a:lnTo>
                <a:lnTo>
                  <a:pt x="0" y="0"/>
                </a:lnTo>
                <a:close/>
              </a:path>
            </a:pathLst>
          </a:custGeom>
          <a:ln w="2222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Endocardial:epicardial</a:t>
            </a:r>
            <a:r>
              <a:rPr dirty="0" spc="-245"/>
              <a:t> </a:t>
            </a:r>
            <a:r>
              <a:rPr dirty="0" spc="-10"/>
              <a:t>ratio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Disclosures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667763"/>
            <a:ext cx="6445250" cy="1467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>
                <a:latin typeface="Calisto MT"/>
                <a:cs typeface="Calisto MT"/>
              </a:rPr>
              <a:t>Speaker’s</a:t>
            </a:r>
            <a:r>
              <a:rPr dirty="0" sz="2800" spc="-70">
                <a:latin typeface="Calisto MT"/>
                <a:cs typeface="Calisto MT"/>
              </a:rPr>
              <a:t> </a:t>
            </a:r>
            <a:r>
              <a:rPr dirty="0" sz="2800">
                <a:latin typeface="Calisto MT"/>
                <a:cs typeface="Calisto MT"/>
              </a:rPr>
              <a:t>fees</a:t>
            </a:r>
            <a:r>
              <a:rPr dirty="0" sz="2800" spc="-70">
                <a:latin typeface="Calisto MT"/>
                <a:cs typeface="Calisto MT"/>
              </a:rPr>
              <a:t> </a:t>
            </a:r>
            <a:r>
              <a:rPr dirty="0" sz="2800">
                <a:latin typeface="Calisto MT"/>
                <a:cs typeface="Calisto MT"/>
              </a:rPr>
              <a:t>–</a:t>
            </a:r>
            <a:r>
              <a:rPr dirty="0" sz="2800" spc="-65">
                <a:latin typeface="Calisto MT"/>
                <a:cs typeface="Calisto MT"/>
              </a:rPr>
              <a:t> </a:t>
            </a:r>
            <a:r>
              <a:rPr dirty="0" sz="2800">
                <a:latin typeface="Calisto MT"/>
                <a:cs typeface="Calisto MT"/>
              </a:rPr>
              <a:t>Menarini</a:t>
            </a:r>
            <a:r>
              <a:rPr dirty="0" sz="2800" spc="-70">
                <a:latin typeface="Calisto MT"/>
                <a:cs typeface="Calisto MT"/>
              </a:rPr>
              <a:t> </a:t>
            </a:r>
            <a:r>
              <a:rPr dirty="0" sz="2800" spc="-10">
                <a:latin typeface="Calisto MT"/>
                <a:cs typeface="Calisto MT"/>
              </a:rPr>
              <a:t>Pharmaceuticals</a:t>
            </a:r>
            <a:endParaRPr sz="2800">
              <a:latin typeface="Calisto MT"/>
              <a:cs typeface="Calisto MT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endParaRPr sz="2800">
              <a:latin typeface="Calisto MT"/>
              <a:cs typeface="Calisto MT"/>
            </a:endParaRPr>
          </a:p>
          <a:p>
            <a:pPr marL="12700">
              <a:lnSpc>
                <a:spcPct val="100000"/>
              </a:lnSpc>
            </a:pPr>
            <a:r>
              <a:rPr dirty="0" sz="2800">
                <a:latin typeface="Calisto MT"/>
                <a:cs typeface="Calisto MT"/>
              </a:rPr>
              <a:t>Consultant</a:t>
            </a:r>
            <a:r>
              <a:rPr dirty="0" sz="2800" spc="-40">
                <a:latin typeface="Calisto MT"/>
                <a:cs typeface="Calisto MT"/>
              </a:rPr>
              <a:t> </a:t>
            </a:r>
            <a:r>
              <a:rPr dirty="0" sz="2800">
                <a:latin typeface="Calisto MT"/>
                <a:cs typeface="Calisto MT"/>
              </a:rPr>
              <a:t>fees</a:t>
            </a:r>
            <a:r>
              <a:rPr dirty="0" sz="2800" spc="-45">
                <a:latin typeface="Calisto MT"/>
                <a:cs typeface="Calisto MT"/>
              </a:rPr>
              <a:t> </a:t>
            </a:r>
            <a:r>
              <a:rPr dirty="0" sz="2800">
                <a:latin typeface="Calisto MT"/>
                <a:cs typeface="Calisto MT"/>
              </a:rPr>
              <a:t>-</a:t>
            </a:r>
            <a:r>
              <a:rPr dirty="0" sz="2800" spc="-45">
                <a:latin typeface="Calisto MT"/>
                <a:cs typeface="Calisto MT"/>
              </a:rPr>
              <a:t> </a:t>
            </a:r>
            <a:r>
              <a:rPr dirty="0" sz="2800" spc="-10">
                <a:latin typeface="Calisto MT"/>
                <a:cs typeface="Calisto MT"/>
              </a:rPr>
              <a:t>Philips</a:t>
            </a:r>
            <a:endParaRPr sz="2800">
              <a:latin typeface="Calisto MT"/>
              <a:cs typeface="Calisto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28675" y="1547061"/>
            <a:ext cx="10534650" cy="4345940"/>
            <a:chOff x="828675" y="1547061"/>
            <a:chExt cx="10534650" cy="4345940"/>
          </a:xfrm>
        </p:grpSpPr>
        <p:sp>
          <p:nvSpPr>
            <p:cNvPr id="3" name="object 3" descr=""/>
            <p:cNvSpPr/>
            <p:nvPr/>
          </p:nvSpPr>
          <p:spPr>
            <a:xfrm>
              <a:off x="838200" y="1556586"/>
              <a:ext cx="10515600" cy="4326890"/>
            </a:xfrm>
            <a:custGeom>
              <a:avLst/>
              <a:gdLst/>
              <a:ahLst/>
              <a:cxnLst/>
              <a:rect l="l" t="t" r="r" b="b"/>
              <a:pathLst>
                <a:path w="10515600" h="4326890">
                  <a:moveTo>
                    <a:pt x="10515600" y="0"/>
                  </a:moveTo>
                  <a:lnTo>
                    <a:pt x="0" y="0"/>
                  </a:lnTo>
                  <a:lnTo>
                    <a:pt x="0" y="4326724"/>
                  </a:lnTo>
                  <a:lnTo>
                    <a:pt x="10515600" y="4326724"/>
                  </a:lnTo>
                  <a:lnTo>
                    <a:pt x="10515600" y="0"/>
                  </a:lnTo>
                  <a:close/>
                </a:path>
              </a:pathLst>
            </a:custGeom>
            <a:solidFill>
              <a:srgbClr val="DAE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38200" y="1556586"/>
              <a:ext cx="10515600" cy="4326890"/>
            </a:xfrm>
            <a:custGeom>
              <a:avLst/>
              <a:gdLst/>
              <a:ahLst/>
              <a:cxnLst/>
              <a:rect l="l" t="t" r="r" b="b"/>
              <a:pathLst>
                <a:path w="10515600" h="4326890">
                  <a:moveTo>
                    <a:pt x="0" y="0"/>
                  </a:moveTo>
                  <a:lnTo>
                    <a:pt x="10515600" y="0"/>
                  </a:lnTo>
                  <a:lnTo>
                    <a:pt x="10515600" y="4326724"/>
                  </a:lnTo>
                  <a:lnTo>
                    <a:pt x="0" y="4326724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 spc="-75"/>
              <a:t> </a:t>
            </a:r>
            <a:r>
              <a:rPr dirty="0"/>
              <a:t>coronary</a:t>
            </a:r>
            <a:r>
              <a:rPr dirty="0" spc="-70"/>
              <a:t> </a:t>
            </a:r>
            <a:r>
              <a:rPr dirty="0"/>
              <a:t>sinus</a:t>
            </a:r>
            <a:r>
              <a:rPr dirty="0" spc="-70"/>
              <a:t> </a:t>
            </a:r>
            <a:r>
              <a:rPr dirty="0"/>
              <a:t>reducer</a:t>
            </a:r>
            <a:r>
              <a:rPr dirty="0" spc="-80"/>
              <a:t> </a:t>
            </a:r>
            <a:r>
              <a:rPr dirty="0"/>
              <a:t>resulted</a:t>
            </a:r>
            <a:r>
              <a:rPr dirty="0" spc="-75"/>
              <a:t> </a:t>
            </a:r>
            <a:r>
              <a:rPr dirty="0" spc="-25"/>
              <a:t>in:</a:t>
            </a:r>
          </a:p>
          <a:p>
            <a:pPr>
              <a:lnSpc>
                <a:spcPct val="100000"/>
              </a:lnSpc>
              <a:spcBef>
                <a:spcPts val="1350"/>
              </a:spcBef>
            </a:pPr>
          </a:p>
          <a:p>
            <a:pPr marL="240029" indent="-227329">
              <a:lnSpc>
                <a:spcPct val="100000"/>
              </a:lnSpc>
              <a:buFont typeface="Arial"/>
              <a:buChar char="•"/>
              <a:tabLst>
                <a:tab pos="240029" algn="l"/>
              </a:tabLst>
            </a:pPr>
            <a:r>
              <a:rPr dirty="0"/>
              <a:t>No</a:t>
            </a:r>
            <a:r>
              <a:rPr dirty="0" spc="-135"/>
              <a:t> </a:t>
            </a:r>
            <a:r>
              <a:rPr dirty="0" spc="-10"/>
              <a:t>improvement</a:t>
            </a:r>
            <a:r>
              <a:rPr dirty="0" spc="-120"/>
              <a:t> </a:t>
            </a:r>
            <a:r>
              <a:rPr dirty="0"/>
              <a:t>in</a:t>
            </a:r>
            <a:r>
              <a:rPr dirty="0" spc="-125"/>
              <a:t> </a:t>
            </a:r>
            <a:r>
              <a:rPr dirty="0"/>
              <a:t>transmural</a:t>
            </a:r>
            <a:r>
              <a:rPr dirty="0" spc="-125"/>
              <a:t> </a:t>
            </a:r>
            <a:r>
              <a:rPr dirty="0" spc="-10"/>
              <a:t>myocardial</a:t>
            </a:r>
            <a:r>
              <a:rPr dirty="0" spc="-125"/>
              <a:t> </a:t>
            </a:r>
            <a:r>
              <a:rPr dirty="0" spc="-10"/>
              <a:t>perfusion</a:t>
            </a:r>
          </a:p>
          <a:p>
            <a:pPr marL="240029" indent="-227329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0029" algn="l"/>
              </a:tabLst>
            </a:pPr>
            <a:r>
              <a:rPr dirty="0" spc="-10"/>
              <a:t>Improvement</a:t>
            </a:r>
            <a:r>
              <a:rPr dirty="0" spc="-114"/>
              <a:t> </a:t>
            </a:r>
            <a:r>
              <a:rPr dirty="0"/>
              <a:t>in</a:t>
            </a:r>
            <a:r>
              <a:rPr dirty="0" spc="-114"/>
              <a:t> </a:t>
            </a:r>
            <a:r>
              <a:rPr dirty="0"/>
              <a:t>subendocardial</a:t>
            </a:r>
            <a:r>
              <a:rPr dirty="0" spc="-110"/>
              <a:t> </a:t>
            </a:r>
            <a:r>
              <a:rPr dirty="0" spc="-10"/>
              <a:t>perfusion</a:t>
            </a:r>
          </a:p>
          <a:p>
            <a:pPr>
              <a:lnSpc>
                <a:spcPct val="100000"/>
              </a:lnSpc>
              <a:spcBef>
                <a:spcPts val="1325"/>
              </a:spcBef>
              <a:buFont typeface="Arial"/>
              <a:buChar char="•"/>
            </a:pPr>
          </a:p>
          <a:p>
            <a:pPr marL="240029" indent="-227329">
              <a:lnSpc>
                <a:spcPct val="100000"/>
              </a:lnSpc>
              <a:buFont typeface="Arial"/>
              <a:buChar char="•"/>
              <a:tabLst>
                <a:tab pos="240029" algn="l"/>
              </a:tabLst>
            </a:pPr>
            <a:r>
              <a:rPr dirty="0"/>
              <a:t>Reduced</a:t>
            </a:r>
            <a:r>
              <a:rPr dirty="0" spc="-125"/>
              <a:t> </a:t>
            </a:r>
            <a:r>
              <a:rPr dirty="0"/>
              <a:t>angina</a:t>
            </a:r>
            <a:r>
              <a:rPr dirty="0" spc="-130"/>
              <a:t> </a:t>
            </a:r>
            <a:r>
              <a:rPr dirty="0" spc="-10"/>
              <a:t>frequency</a:t>
            </a:r>
          </a:p>
          <a:p>
            <a:pPr marL="240029" indent="-227329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pc="-10"/>
              <a:t>Improved</a:t>
            </a:r>
            <a:r>
              <a:rPr dirty="0" spc="-60"/>
              <a:t> </a:t>
            </a:r>
            <a:r>
              <a:rPr dirty="0"/>
              <a:t>heart</a:t>
            </a:r>
            <a:r>
              <a:rPr dirty="0" spc="-50"/>
              <a:t> </a:t>
            </a:r>
            <a:r>
              <a:rPr dirty="0"/>
              <a:t>disease</a:t>
            </a:r>
            <a:r>
              <a:rPr dirty="0" spc="-50"/>
              <a:t> </a:t>
            </a:r>
            <a:r>
              <a:rPr dirty="0"/>
              <a:t>related</a:t>
            </a:r>
            <a:r>
              <a:rPr dirty="0" spc="-55"/>
              <a:t> </a:t>
            </a:r>
            <a:r>
              <a:rPr dirty="0"/>
              <a:t>quality</a:t>
            </a:r>
            <a:r>
              <a:rPr dirty="0" spc="-45"/>
              <a:t> </a:t>
            </a:r>
            <a:r>
              <a:rPr dirty="0"/>
              <a:t>of</a:t>
            </a:r>
            <a:r>
              <a:rPr dirty="0" spc="285"/>
              <a:t> </a:t>
            </a:r>
            <a:r>
              <a:rPr dirty="0" spc="-20"/>
              <a:t>life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ORBITA-</a:t>
            </a:r>
            <a:r>
              <a:rPr dirty="0"/>
              <a:t>COSMIC</a:t>
            </a:r>
            <a:r>
              <a:rPr dirty="0" spc="-15"/>
              <a:t> </a:t>
            </a:r>
            <a:r>
              <a:rPr dirty="0" spc="-10"/>
              <a:t>conclusions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66339" y="1371598"/>
            <a:ext cx="4933950" cy="2339340"/>
          </a:xfrm>
          <a:prstGeom prst="rect">
            <a:avLst/>
          </a:prstGeom>
          <a:solidFill>
            <a:srgbClr val="FBE5D6"/>
          </a:solidFill>
          <a:ln w="19050">
            <a:solidFill>
              <a:srgbClr val="000000"/>
            </a:solidFill>
          </a:ln>
        </p:spPr>
        <p:txBody>
          <a:bodyPr wrap="square" lIns="0" tIns="406400" rIns="0" bIns="0" rtlCol="0" vert="horz">
            <a:spAutoFit/>
          </a:bodyPr>
          <a:lstStyle/>
          <a:p>
            <a:pPr algn="ctr" marL="293370" marR="284480">
              <a:lnSpc>
                <a:spcPct val="90300"/>
              </a:lnSpc>
              <a:spcBef>
                <a:spcPts val="3200"/>
              </a:spcBef>
            </a:pPr>
            <a:r>
              <a:rPr dirty="0" sz="3600" spc="-10">
                <a:latin typeface="Calisto MT"/>
                <a:cs typeface="Calisto MT"/>
              </a:rPr>
              <a:t>Improvement</a:t>
            </a:r>
            <a:r>
              <a:rPr dirty="0" sz="3600" spc="-170">
                <a:latin typeface="Calisto MT"/>
                <a:cs typeface="Calisto MT"/>
              </a:rPr>
              <a:t> </a:t>
            </a:r>
            <a:r>
              <a:rPr dirty="0" sz="3600" spc="-25">
                <a:latin typeface="Calisto MT"/>
                <a:cs typeface="Calisto MT"/>
              </a:rPr>
              <a:t>in </a:t>
            </a:r>
            <a:r>
              <a:rPr dirty="0" sz="3600" spc="-10">
                <a:latin typeface="Calisto MT"/>
                <a:cs typeface="Calisto MT"/>
              </a:rPr>
              <a:t>myocardial</a:t>
            </a:r>
            <a:r>
              <a:rPr dirty="0" sz="3600" spc="-100">
                <a:latin typeface="Calisto MT"/>
                <a:cs typeface="Calisto MT"/>
              </a:rPr>
              <a:t> </a:t>
            </a:r>
            <a:r>
              <a:rPr dirty="0" sz="3600">
                <a:latin typeface="Calisto MT"/>
                <a:cs typeface="Calisto MT"/>
              </a:rPr>
              <a:t>blood</a:t>
            </a:r>
            <a:r>
              <a:rPr dirty="0" sz="3600" spc="-95">
                <a:latin typeface="Calisto MT"/>
                <a:cs typeface="Calisto MT"/>
              </a:rPr>
              <a:t> </a:t>
            </a:r>
            <a:r>
              <a:rPr dirty="0" sz="3600" spc="-20">
                <a:latin typeface="Calisto MT"/>
                <a:cs typeface="Calisto MT"/>
              </a:rPr>
              <a:t>flow </a:t>
            </a:r>
            <a:r>
              <a:rPr dirty="0" sz="3600">
                <a:latin typeface="Calisto MT"/>
                <a:cs typeface="Calisto MT"/>
              </a:rPr>
              <a:t>to</a:t>
            </a:r>
            <a:r>
              <a:rPr dirty="0" sz="3600" spc="10">
                <a:latin typeface="Calisto MT"/>
                <a:cs typeface="Calisto MT"/>
              </a:rPr>
              <a:t> </a:t>
            </a:r>
            <a:r>
              <a:rPr dirty="0" sz="3600" spc="-20">
                <a:latin typeface="Calisto MT"/>
                <a:cs typeface="Calisto MT"/>
              </a:rPr>
              <a:t>sub-</a:t>
            </a:r>
            <a:r>
              <a:rPr dirty="0" sz="3600" spc="-10">
                <a:latin typeface="Calisto MT"/>
                <a:cs typeface="Calisto MT"/>
              </a:rPr>
              <a:t>endocardium</a:t>
            </a:r>
            <a:endParaRPr sz="3600">
              <a:latin typeface="Calisto MT"/>
              <a:cs typeface="Calisto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371598" y="3940158"/>
            <a:ext cx="4538980" cy="2340610"/>
          </a:xfrm>
          <a:prstGeom prst="rect">
            <a:avLst/>
          </a:prstGeom>
          <a:solidFill>
            <a:srgbClr val="FBE5D6"/>
          </a:solidFill>
          <a:ln w="19050">
            <a:solidFill>
              <a:srgbClr val="000000"/>
            </a:solidFill>
          </a:ln>
        </p:spPr>
        <p:txBody>
          <a:bodyPr wrap="square" lIns="0" tIns="13716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80"/>
              </a:spcBef>
            </a:pPr>
            <a:endParaRPr sz="3600">
              <a:latin typeface="Times New Roman"/>
              <a:cs typeface="Times New Roman"/>
            </a:endParaRPr>
          </a:p>
          <a:p>
            <a:pPr marL="1141730" marR="191135" indent="-942340">
              <a:lnSpc>
                <a:spcPts val="3890"/>
              </a:lnSpc>
            </a:pPr>
            <a:r>
              <a:rPr dirty="0" sz="3600">
                <a:latin typeface="Calisto MT"/>
                <a:cs typeface="Calisto MT"/>
              </a:rPr>
              <a:t>Mechanism</a:t>
            </a:r>
            <a:r>
              <a:rPr dirty="0" sz="3600" spc="-65">
                <a:latin typeface="Calisto MT"/>
                <a:cs typeface="Calisto MT"/>
              </a:rPr>
              <a:t> </a:t>
            </a:r>
            <a:r>
              <a:rPr dirty="0" sz="3600">
                <a:latin typeface="Calisto MT"/>
                <a:cs typeface="Calisto MT"/>
              </a:rPr>
              <a:t>of</a:t>
            </a:r>
            <a:r>
              <a:rPr dirty="0" sz="3600" spc="305">
                <a:latin typeface="Calisto MT"/>
                <a:cs typeface="Calisto MT"/>
              </a:rPr>
              <a:t> </a:t>
            </a:r>
            <a:r>
              <a:rPr dirty="0" sz="3600" spc="-10">
                <a:latin typeface="Calisto MT"/>
                <a:cs typeface="Calisto MT"/>
              </a:rPr>
              <a:t>action </a:t>
            </a:r>
            <a:r>
              <a:rPr dirty="0" sz="3600">
                <a:latin typeface="Calisto MT"/>
                <a:cs typeface="Calisto MT"/>
              </a:rPr>
              <a:t>is</a:t>
            </a:r>
            <a:r>
              <a:rPr dirty="0" sz="3600" spc="-30">
                <a:latin typeface="Calisto MT"/>
                <a:cs typeface="Calisto MT"/>
              </a:rPr>
              <a:t> </a:t>
            </a:r>
            <a:r>
              <a:rPr dirty="0" sz="3600" spc="-10">
                <a:latin typeface="Calisto MT"/>
                <a:cs typeface="Calisto MT"/>
              </a:rPr>
              <a:t>uncertain</a:t>
            </a:r>
            <a:endParaRPr sz="3600">
              <a:latin typeface="Calisto MT"/>
              <a:cs typeface="Calisto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166339" y="3940158"/>
            <a:ext cx="4933950" cy="2340610"/>
          </a:xfrm>
          <a:prstGeom prst="rect">
            <a:avLst/>
          </a:prstGeom>
          <a:solidFill>
            <a:srgbClr val="FBE5D6"/>
          </a:solidFill>
          <a:ln w="19050">
            <a:solidFill>
              <a:srgbClr val="000000"/>
            </a:solidFill>
          </a:ln>
        </p:spPr>
        <p:txBody>
          <a:bodyPr wrap="square" lIns="0" tIns="407670" rIns="0" bIns="0" rtlCol="0" vert="horz">
            <a:spAutoFit/>
          </a:bodyPr>
          <a:lstStyle/>
          <a:p>
            <a:pPr algn="ctr" marL="122555" marR="114300">
              <a:lnSpc>
                <a:spcPct val="90300"/>
              </a:lnSpc>
              <a:spcBef>
                <a:spcPts val="3210"/>
              </a:spcBef>
            </a:pPr>
            <a:r>
              <a:rPr dirty="0" sz="3600">
                <a:latin typeface="Calisto MT"/>
                <a:cs typeface="Calisto MT"/>
              </a:rPr>
              <a:t>CSR</a:t>
            </a:r>
            <a:r>
              <a:rPr dirty="0" sz="3600" spc="-35">
                <a:latin typeface="Calisto MT"/>
                <a:cs typeface="Calisto MT"/>
              </a:rPr>
              <a:t> </a:t>
            </a:r>
            <a:r>
              <a:rPr dirty="0" sz="3600">
                <a:latin typeface="Calisto MT"/>
                <a:cs typeface="Calisto MT"/>
              </a:rPr>
              <a:t>is</a:t>
            </a:r>
            <a:r>
              <a:rPr dirty="0" sz="3600" spc="-30">
                <a:latin typeface="Calisto MT"/>
                <a:cs typeface="Calisto MT"/>
              </a:rPr>
              <a:t> </a:t>
            </a:r>
            <a:r>
              <a:rPr dirty="0" sz="3600">
                <a:latin typeface="Calisto MT"/>
                <a:cs typeface="Calisto MT"/>
              </a:rPr>
              <a:t>a</a:t>
            </a:r>
            <a:r>
              <a:rPr dirty="0" sz="3600" spc="-35">
                <a:latin typeface="Calisto MT"/>
                <a:cs typeface="Calisto MT"/>
              </a:rPr>
              <a:t> </a:t>
            </a:r>
            <a:r>
              <a:rPr dirty="0" sz="3600">
                <a:latin typeface="Calisto MT"/>
                <a:cs typeface="Calisto MT"/>
              </a:rPr>
              <a:t>third</a:t>
            </a:r>
            <a:r>
              <a:rPr dirty="0" sz="3600" spc="-35">
                <a:latin typeface="Calisto MT"/>
                <a:cs typeface="Calisto MT"/>
              </a:rPr>
              <a:t> </a:t>
            </a:r>
            <a:r>
              <a:rPr dirty="0" sz="3600" spc="-10">
                <a:latin typeface="Calisto MT"/>
                <a:cs typeface="Calisto MT"/>
              </a:rPr>
              <a:t>treatment </a:t>
            </a:r>
            <a:r>
              <a:rPr dirty="0" sz="3600">
                <a:latin typeface="Calisto MT"/>
                <a:cs typeface="Calisto MT"/>
              </a:rPr>
              <a:t>option</a:t>
            </a:r>
            <a:r>
              <a:rPr dirty="0" sz="3600" spc="-70">
                <a:latin typeface="Calisto MT"/>
                <a:cs typeface="Calisto MT"/>
              </a:rPr>
              <a:t> </a:t>
            </a:r>
            <a:r>
              <a:rPr dirty="0" sz="3600">
                <a:latin typeface="Calisto MT"/>
                <a:cs typeface="Calisto MT"/>
              </a:rPr>
              <a:t>for</a:t>
            </a:r>
            <a:r>
              <a:rPr dirty="0" sz="3600" spc="-70">
                <a:latin typeface="Calisto MT"/>
                <a:cs typeface="Calisto MT"/>
              </a:rPr>
              <a:t> </a:t>
            </a:r>
            <a:r>
              <a:rPr dirty="0" sz="3600" spc="-10">
                <a:latin typeface="Calisto MT"/>
                <a:cs typeface="Calisto MT"/>
              </a:rPr>
              <a:t>refractory angina</a:t>
            </a:r>
            <a:endParaRPr sz="3600">
              <a:latin typeface="Calisto MT"/>
              <a:cs typeface="Calisto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ORBITA-</a:t>
            </a:r>
            <a:r>
              <a:rPr dirty="0"/>
              <a:t>COSMIC</a:t>
            </a:r>
            <a:r>
              <a:rPr dirty="0" spc="-25"/>
              <a:t> </a:t>
            </a:r>
            <a:r>
              <a:rPr dirty="0"/>
              <a:t>in</a:t>
            </a:r>
            <a:r>
              <a:rPr dirty="0" spc="-20"/>
              <a:t> </a:t>
            </a:r>
            <a:r>
              <a:rPr dirty="0" spc="-10"/>
              <a:t>context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1371600" y="1371598"/>
            <a:ext cx="4538980" cy="2339340"/>
          </a:xfrm>
          <a:prstGeom prst="rect">
            <a:avLst/>
          </a:prstGeom>
          <a:solidFill>
            <a:srgbClr val="FBE5D6"/>
          </a:solidFill>
          <a:ln w="19050">
            <a:solidFill>
              <a:srgbClr val="000000"/>
            </a:solidFill>
          </a:ln>
        </p:spPr>
        <p:txBody>
          <a:bodyPr wrap="square" lIns="0" tIns="406400" rIns="0" bIns="0" rtlCol="0" vert="horz">
            <a:spAutoFit/>
          </a:bodyPr>
          <a:lstStyle/>
          <a:p>
            <a:pPr algn="ctr" marL="267335" marR="259079">
              <a:lnSpc>
                <a:spcPct val="90300"/>
              </a:lnSpc>
              <a:spcBef>
                <a:spcPts val="3200"/>
              </a:spcBef>
            </a:pPr>
            <a:r>
              <a:rPr dirty="0" sz="3600">
                <a:latin typeface="Calisto MT"/>
                <a:cs typeface="Calisto MT"/>
              </a:rPr>
              <a:t>CSR</a:t>
            </a:r>
            <a:r>
              <a:rPr dirty="0" sz="3600" spc="-40">
                <a:latin typeface="Calisto MT"/>
                <a:cs typeface="Calisto MT"/>
              </a:rPr>
              <a:t> </a:t>
            </a:r>
            <a:r>
              <a:rPr dirty="0" sz="3600">
                <a:latin typeface="Calisto MT"/>
                <a:cs typeface="Calisto MT"/>
              </a:rPr>
              <a:t>causes</a:t>
            </a:r>
            <a:r>
              <a:rPr dirty="0" sz="3600" spc="-35">
                <a:latin typeface="Calisto MT"/>
                <a:cs typeface="Calisto MT"/>
              </a:rPr>
              <a:t> </a:t>
            </a:r>
            <a:r>
              <a:rPr dirty="0" sz="3600" spc="-10">
                <a:latin typeface="Calisto MT"/>
                <a:cs typeface="Calisto MT"/>
              </a:rPr>
              <a:t>placebo- </a:t>
            </a:r>
            <a:r>
              <a:rPr dirty="0" sz="3600">
                <a:latin typeface="Calisto MT"/>
                <a:cs typeface="Calisto MT"/>
              </a:rPr>
              <a:t>controlled</a:t>
            </a:r>
            <a:r>
              <a:rPr dirty="0" sz="3600" spc="-50">
                <a:latin typeface="Calisto MT"/>
                <a:cs typeface="Calisto MT"/>
              </a:rPr>
              <a:t> </a:t>
            </a:r>
            <a:r>
              <a:rPr dirty="0" sz="3600" spc="-10">
                <a:latin typeface="Calisto MT"/>
                <a:cs typeface="Calisto MT"/>
              </a:rPr>
              <a:t>angina benefit</a:t>
            </a:r>
            <a:endParaRPr sz="3600">
              <a:latin typeface="Calisto MT"/>
              <a:cs typeface="Calisto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9995" y="653310"/>
            <a:ext cx="5862108" cy="805192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082978" y="1953718"/>
            <a:ext cx="10026650" cy="2950845"/>
            <a:chOff x="1082978" y="1953718"/>
            <a:chExt cx="10026650" cy="295084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3667" y="1990161"/>
              <a:ext cx="9962651" cy="290141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089328" y="1960068"/>
              <a:ext cx="10013950" cy="2938145"/>
            </a:xfrm>
            <a:custGeom>
              <a:avLst/>
              <a:gdLst/>
              <a:ahLst/>
              <a:cxnLst/>
              <a:rect l="l" t="t" r="r" b="b"/>
              <a:pathLst>
                <a:path w="10013950" h="2938145">
                  <a:moveTo>
                    <a:pt x="0" y="0"/>
                  </a:moveTo>
                  <a:lnTo>
                    <a:pt x="10013341" y="0"/>
                  </a:lnTo>
                  <a:lnTo>
                    <a:pt x="10013341" y="2937863"/>
                  </a:lnTo>
                  <a:lnTo>
                    <a:pt x="0" y="293786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ORBITA-</a:t>
            </a:r>
            <a:r>
              <a:rPr dirty="0"/>
              <a:t>COSMIC</a:t>
            </a:r>
            <a:r>
              <a:rPr dirty="0" spc="-20"/>
              <a:t> </a:t>
            </a:r>
            <a:r>
              <a:rPr dirty="0" spc="-10"/>
              <a:t>investigators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476248" y="1068915"/>
          <a:ext cx="11165840" cy="5421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470"/>
                <a:gridCol w="5538470"/>
              </a:tblGrid>
              <a:tr h="13716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400" b="1">
                          <a:latin typeface="Calisto MT"/>
                          <a:cs typeface="Calisto MT"/>
                        </a:rPr>
                        <a:t>Imperial</a:t>
                      </a:r>
                      <a:r>
                        <a:rPr dirty="0" sz="1400" spc="-45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b="1">
                          <a:latin typeface="Calisto MT"/>
                          <a:cs typeface="Calisto MT"/>
                        </a:rPr>
                        <a:t>College</a:t>
                      </a:r>
                      <a:r>
                        <a:rPr dirty="0" sz="1400" spc="-35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10" b="1">
                          <a:latin typeface="Calisto MT"/>
                          <a:cs typeface="Calisto MT"/>
                        </a:rPr>
                        <a:t>London</a:t>
                      </a:r>
                      <a:endParaRPr sz="1400">
                        <a:latin typeface="Calisto MT"/>
                        <a:cs typeface="Calisto MT"/>
                      </a:endParaRPr>
                    </a:p>
                    <a:p>
                      <a:pPr marL="90805" marR="298450">
                        <a:lnSpc>
                          <a:spcPct val="99600"/>
                        </a:lnSpc>
                        <a:spcBef>
                          <a:spcPts val="30"/>
                        </a:spcBef>
                      </a:pPr>
                      <a:r>
                        <a:rPr dirty="0" sz="1400">
                          <a:latin typeface="Calisto MT"/>
                          <a:cs typeface="Calisto MT"/>
                        </a:rPr>
                        <a:t>Michael</a:t>
                      </a:r>
                      <a:r>
                        <a:rPr dirty="0" sz="1400" spc="-4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30">
                          <a:latin typeface="Calisto MT"/>
                          <a:cs typeface="Calisto MT"/>
                        </a:rPr>
                        <a:t>Foley,</a:t>
                      </a:r>
                      <a:r>
                        <a:rPr dirty="0" sz="1400" spc="-4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>
                          <a:latin typeface="Calisto MT"/>
                          <a:cs typeface="Calisto MT"/>
                        </a:rPr>
                        <a:t>Christopher</a:t>
                      </a:r>
                      <a:r>
                        <a:rPr dirty="0" sz="1400" spc="-3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10">
                          <a:latin typeface="Calisto MT"/>
                          <a:cs typeface="Calisto MT"/>
                        </a:rPr>
                        <a:t>Rajkumar,</a:t>
                      </a:r>
                      <a:r>
                        <a:rPr dirty="0" sz="1400" spc="-4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>
                          <a:latin typeface="Calisto MT"/>
                          <a:cs typeface="Calisto MT"/>
                        </a:rPr>
                        <a:t>Fiyyaz</a:t>
                      </a:r>
                      <a:r>
                        <a:rPr dirty="0" sz="1400" spc="-3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10">
                          <a:latin typeface="Calisto MT"/>
                          <a:cs typeface="Calisto MT"/>
                        </a:rPr>
                        <a:t>Ahmed-Jushuf, </a:t>
                      </a:r>
                      <a:r>
                        <a:rPr dirty="0" sz="1400">
                          <a:latin typeface="Calisto MT"/>
                          <a:cs typeface="Calisto MT"/>
                        </a:rPr>
                        <a:t>Florentina</a:t>
                      </a:r>
                      <a:r>
                        <a:rPr dirty="0" sz="1400" spc="-5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10">
                          <a:latin typeface="Calisto MT"/>
                          <a:cs typeface="Calisto MT"/>
                        </a:rPr>
                        <a:t>Simader,</a:t>
                      </a:r>
                      <a:r>
                        <a:rPr dirty="0" sz="1400" spc="-6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>
                          <a:latin typeface="Calisto MT"/>
                          <a:cs typeface="Calisto MT"/>
                        </a:rPr>
                        <a:t>Sashiananthan</a:t>
                      </a:r>
                      <a:r>
                        <a:rPr dirty="0" sz="1400" spc="-5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>
                          <a:latin typeface="Calisto MT"/>
                          <a:cs typeface="Calisto MT"/>
                        </a:rPr>
                        <a:t>Ganesananthan,</a:t>
                      </a:r>
                      <a:r>
                        <a:rPr dirty="0" sz="1400" spc="-5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>
                          <a:latin typeface="Calisto MT"/>
                          <a:cs typeface="Calisto MT"/>
                        </a:rPr>
                        <a:t>Danqi</a:t>
                      </a:r>
                      <a:r>
                        <a:rPr dirty="0" sz="1400" spc="-6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10">
                          <a:latin typeface="Calisto MT"/>
                          <a:cs typeface="Calisto MT"/>
                        </a:rPr>
                        <a:t>Wang, </a:t>
                      </a:r>
                      <a:r>
                        <a:rPr dirty="0" sz="1400">
                          <a:latin typeface="Calisto MT"/>
                          <a:cs typeface="Calisto MT"/>
                        </a:rPr>
                        <a:t>Muhammad</a:t>
                      </a:r>
                      <a:r>
                        <a:rPr dirty="0" sz="1400" spc="-3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>
                          <a:latin typeface="Calisto MT"/>
                          <a:cs typeface="Calisto MT"/>
                        </a:rPr>
                        <a:t>Mohsin,</a:t>
                      </a:r>
                      <a:r>
                        <a:rPr dirty="0" sz="1400" spc="-3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>
                          <a:latin typeface="Calisto MT"/>
                          <a:cs typeface="Calisto MT"/>
                        </a:rPr>
                        <a:t>Ahmed</a:t>
                      </a:r>
                      <a:r>
                        <a:rPr dirty="0" sz="1400" spc="-3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>
                          <a:latin typeface="Calisto MT"/>
                          <a:cs typeface="Calisto MT"/>
                        </a:rPr>
                        <a:t>Salih,</a:t>
                      </a:r>
                      <a:r>
                        <a:rPr dirty="0" sz="1400" spc="-3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>
                          <a:latin typeface="Calisto MT"/>
                          <a:cs typeface="Calisto MT"/>
                        </a:rPr>
                        <a:t>Prithvi</a:t>
                      </a:r>
                      <a:r>
                        <a:rPr dirty="0" sz="1400" spc="-3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>
                          <a:latin typeface="Calisto MT"/>
                          <a:cs typeface="Calisto MT"/>
                        </a:rPr>
                        <a:t>Dixit,</a:t>
                      </a:r>
                      <a:r>
                        <a:rPr dirty="0" sz="1400" spc="-3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10">
                          <a:latin typeface="Calisto MT"/>
                          <a:cs typeface="Calisto MT"/>
                        </a:rPr>
                        <a:t>Rachel Pathimagaraj,</a:t>
                      </a:r>
                      <a:r>
                        <a:rPr dirty="0" sz="1400" spc="-5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>
                          <a:latin typeface="Calisto MT"/>
                          <a:cs typeface="Calisto MT"/>
                        </a:rPr>
                        <a:t>Graham</a:t>
                      </a:r>
                      <a:r>
                        <a:rPr dirty="0" sz="1400" spc="-3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>
                          <a:latin typeface="Calisto MT"/>
                          <a:cs typeface="Calisto MT"/>
                        </a:rPr>
                        <a:t>Cole,</a:t>
                      </a:r>
                      <a:r>
                        <a:rPr dirty="0" sz="1400" spc="-5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>
                          <a:latin typeface="Calisto MT"/>
                          <a:cs typeface="Calisto MT"/>
                        </a:rPr>
                        <a:t>Ricardo</a:t>
                      </a:r>
                      <a:r>
                        <a:rPr dirty="0" sz="1400" spc="-4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10">
                          <a:latin typeface="Calisto MT"/>
                          <a:cs typeface="Calisto MT"/>
                        </a:rPr>
                        <a:t>Petraco,</a:t>
                      </a:r>
                      <a:r>
                        <a:rPr dirty="0" sz="1400" spc="-4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>
                          <a:latin typeface="Calisto MT"/>
                          <a:cs typeface="Calisto MT"/>
                        </a:rPr>
                        <a:t>James</a:t>
                      </a:r>
                      <a:r>
                        <a:rPr dirty="0" sz="1400" spc="-4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10">
                          <a:latin typeface="Calisto MT"/>
                          <a:cs typeface="Calisto MT"/>
                        </a:rPr>
                        <a:t>Howard,</a:t>
                      </a:r>
                      <a:r>
                        <a:rPr dirty="0" sz="1400" spc="-5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10">
                          <a:latin typeface="Calisto MT"/>
                          <a:cs typeface="Calisto MT"/>
                        </a:rPr>
                        <a:t>Jamil Mayet,</a:t>
                      </a:r>
                      <a:r>
                        <a:rPr dirty="0" sz="1400" spc="-3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>
                          <a:latin typeface="Calisto MT"/>
                          <a:cs typeface="Calisto MT"/>
                        </a:rPr>
                        <a:t>Darrel</a:t>
                      </a:r>
                      <a:r>
                        <a:rPr dirty="0" sz="1400" spc="-2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10">
                          <a:latin typeface="Calisto MT"/>
                          <a:cs typeface="Calisto MT"/>
                        </a:rPr>
                        <a:t>Francis,</a:t>
                      </a:r>
                      <a:r>
                        <a:rPr dirty="0" sz="1400" spc="-3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>
                          <a:latin typeface="Calisto MT"/>
                          <a:cs typeface="Calisto MT"/>
                        </a:rPr>
                        <a:t>Matthew</a:t>
                      </a:r>
                      <a:r>
                        <a:rPr dirty="0" sz="1400" spc="-2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10">
                          <a:latin typeface="Calisto MT"/>
                          <a:cs typeface="Calisto MT"/>
                        </a:rPr>
                        <a:t>Shun-</a:t>
                      </a:r>
                      <a:r>
                        <a:rPr dirty="0" sz="1400">
                          <a:latin typeface="Calisto MT"/>
                          <a:cs typeface="Calisto MT"/>
                        </a:rPr>
                        <a:t>Shin,</a:t>
                      </a:r>
                      <a:r>
                        <a:rPr dirty="0" sz="1400" spc="-2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>
                          <a:latin typeface="Calisto MT"/>
                          <a:cs typeface="Calisto MT"/>
                        </a:rPr>
                        <a:t>Rasha</a:t>
                      </a:r>
                      <a:r>
                        <a:rPr dirty="0" sz="1400" spc="-2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10">
                          <a:latin typeface="Calisto MT"/>
                          <a:cs typeface="Calisto MT"/>
                        </a:rPr>
                        <a:t>Al-Lamee</a:t>
                      </a:r>
                      <a:endParaRPr sz="1400">
                        <a:latin typeface="Calisto MT"/>
                        <a:cs typeface="Calisto MT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400" spc="-10" b="1">
                          <a:latin typeface="Calisto MT"/>
                          <a:cs typeface="Calisto MT"/>
                        </a:rPr>
                        <a:t>Royal</a:t>
                      </a:r>
                      <a:r>
                        <a:rPr dirty="0" sz="1400" spc="-35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b="1">
                          <a:latin typeface="Calisto MT"/>
                          <a:cs typeface="Calisto MT"/>
                        </a:rPr>
                        <a:t>Free</a:t>
                      </a:r>
                      <a:r>
                        <a:rPr dirty="0" sz="1400" spc="-30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b="1">
                          <a:latin typeface="Calisto MT"/>
                          <a:cs typeface="Calisto MT"/>
                        </a:rPr>
                        <a:t>London</a:t>
                      </a:r>
                      <a:r>
                        <a:rPr dirty="0" sz="1400" spc="-30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b="1">
                          <a:latin typeface="Calisto MT"/>
                          <a:cs typeface="Calisto MT"/>
                        </a:rPr>
                        <a:t>NHS</a:t>
                      </a:r>
                      <a:r>
                        <a:rPr dirty="0" sz="1400" spc="-35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10" b="1">
                          <a:latin typeface="Calisto MT"/>
                          <a:cs typeface="Calisto MT"/>
                        </a:rPr>
                        <a:t>Foundation</a:t>
                      </a:r>
                      <a:r>
                        <a:rPr dirty="0" sz="1400" spc="-30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20" b="1">
                          <a:latin typeface="Calisto MT"/>
                          <a:cs typeface="Calisto MT"/>
                        </a:rPr>
                        <a:t>Trust</a:t>
                      </a:r>
                      <a:endParaRPr sz="1400">
                        <a:latin typeface="Calisto MT"/>
                        <a:cs typeface="Calisto MT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400">
                          <a:latin typeface="Calisto MT"/>
                          <a:cs typeface="Calisto MT"/>
                        </a:rPr>
                        <a:t>Tushar</a:t>
                      </a:r>
                      <a:r>
                        <a:rPr dirty="0" sz="1400" spc="-7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10">
                          <a:latin typeface="Calisto MT"/>
                          <a:cs typeface="Calisto MT"/>
                        </a:rPr>
                        <a:t>Kotecha</a:t>
                      </a:r>
                      <a:endParaRPr sz="1400">
                        <a:latin typeface="Calisto MT"/>
                        <a:cs typeface="Calisto MT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00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400" b="1">
                          <a:latin typeface="Calisto MT"/>
                          <a:cs typeface="Calisto MT"/>
                        </a:rPr>
                        <a:t>Imperial</a:t>
                      </a:r>
                      <a:r>
                        <a:rPr dirty="0" sz="1400" spc="-45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b="1">
                          <a:latin typeface="Calisto MT"/>
                          <a:cs typeface="Calisto MT"/>
                        </a:rPr>
                        <a:t>College</a:t>
                      </a:r>
                      <a:r>
                        <a:rPr dirty="0" sz="1400" spc="-35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b="1">
                          <a:latin typeface="Calisto MT"/>
                          <a:cs typeface="Calisto MT"/>
                        </a:rPr>
                        <a:t>London</a:t>
                      </a:r>
                      <a:r>
                        <a:rPr dirty="0" sz="1400" spc="-40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b="1">
                          <a:latin typeface="Calisto MT"/>
                          <a:cs typeface="Calisto MT"/>
                        </a:rPr>
                        <a:t>Healthcare</a:t>
                      </a:r>
                      <a:r>
                        <a:rPr dirty="0" sz="1400" spc="-35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b="1">
                          <a:latin typeface="Calisto MT"/>
                          <a:cs typeface="Calisto MT"/>
                        </a:rPr>
                        <a:t>NHS</a:t>
                      </a:r>
                      <a:r>
                        <a:rPr dirty="0" sz="1400" spc="-40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10" b="1">
                          <a:latin typeface="Calisto MT"/>
                          <a:cs typeface="Calisto MT"/>
                        </a:rPr>
                        <a:t>Trust</a:t>
                      </a:r>
                      <a:endParaRPr sz="1400">
                        <a:latin typeface="Calisto MT"/>
                        <a:cs typeface="Calisto MT"/>
                      </a:endParaRPr>
                    </a:p>
                    <a:p>
                      <a:pPr marL="90805" marR="173355">
                        <a:lnSpc>
                          <a:spcPct val="100699"/>
                        </a:lnSpc>
                        <a:spcBef>
                          <a:spcPts val="10"/>
                        </a:spcBef>
                      </a:pPr>
                      <a:r>
                        <a:rPr dirty="0" sz="1400">
                          <a:latin typeface="Calisto MT"/>
                          <a:cs typeface="Calisto MT"/>
                        </a:rPr>
                        <a:t>Ramzi</a:t>
                      </a:r>
                      <a:r>
                        <a:rPr dirty="0" sz="1400" spc="-5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>
                          <a:latin typeface="Calisto MT"/>
                          <a:cs typeface="Calisto MT"/>
                        </a:rPr>
                        <a:t>Khamis,</a:t>
                      </a:r>
                      <a:r>
                        <a:rPr dirty="0" sz="1400" spc="-5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>
                          <a:latin typeface="Calisto MT"/>
                          <a:cs typeface="Calisto MT"/>
                        </a:rPr>
                        <a:t>Rodney</a:t>
                      </a:r>
                      <a:r>
                        <a:rPr dirty="0" sz="1400" spc="-5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20">
                          <a:latin typeface="Calisto MT"/>
                          <a:cs typeface="Calisto MT"/>
                        </a:rPr>
                        <a:t>Foale,</a:t>
                      </a:r>
                      <a:r>
                        <a:rPr dirty="0" sz="1400" spc="-6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>
                          <a:latin typeface="Calisto MT"/>
                          <a:cs typeface="Calisto MT"/>
                        </a:rPr>
                        <a:t>Jonathan</a:t>
                      </a:r>
                      <a:r>
                        <a:rPr dirty="0" sz="1400" spc="-5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>
                          <a:latin typeface="Calisto MT"/>
                          <a:cs typeface="Calisto MT"/>
                        </a:rPr>
                        <a:t>Anderson,</a:t>
                      </a:r>
                      <a:r>
                        <a:rPr dirty="0" sz="1400" spc="-5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>
                          <a:latin typeface="Calisto MT"/>
                          <a:cs typeface="Calisto MT"/>
                        </a:rPr>
                        <a:t>Ghada</a:t>
                      </a:r>
                      <a:r>
                        <a:rPr dirty="0" sz="1400" spc="-5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10">
                          <a:latin typeface="Calisto MT"/>
                          <a:cs typeface="Calisto MT"/>
                        </a:rPr>
                        <a:t>Mikhail, </a:t>
                      </a:r>
                      <a:r>
                        <a:rPr dirty="0" sz="1400">
                          <a:latin typeface="Calisto MT"/>
                          <a:cs typeface="Calisto MT"/>
                        </a:rPr>
                        <a:t>Henry</a:t>
                      </a:r>
                      <a:r>
                        <a:rPr dirty="0" sz="1400" spc="-3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>
                          <a:latin typeface="Calisto MT"/>
                          <a:cs typeface="Calisto MT"/>
                        </a:rPr>
                        <a:t>Seligman,</a:t>
                      </a:r>
                      <a:r>
                        <a:rPr dirty="0" sz="1400" spc="-4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>
                          <a:latin typeface="Calisto MT"/>
                          <a:cs typeface="Calisto MT"/>
                        </a:rPr>
                        <a:t>Sukhjinder</a:t>
                      </a:r>
                      <a:r>
                        <a:rPr dirty="0" sz="1400" spc="-2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10">
                          <a:latin typeface="Calisto MT"/>
                          <a:cs typeface="Calisto MT"/>
                        </a:rPr>
                        <a:t>Nijjer,</a:t>
                      </a:r>
                      <a:r>
                        <a:rPr dirty="0" sz="1400" spc="-3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10">
                          <a:latin typeface="Calisto MT"/>
                          <a:cs typeface="Calisto MT"/>
                        </a:rPr>
                        <a:t>Sayan</a:t>
                      </a:r>
                      <a:r>
                        <a:rPr dirty="0" sz="1400" spc="-2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>
                          <a:latin typeface="Calisto MT"/>
                          <a:cs typeface="Calisto MT"/>
                        </a:rPr>
                        <a:t>Sen,</a:t>
                      </a:r>
                      <a:r>
                        <a:rPr dirty="0" sz="1400" spc="-4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>
                          <a:latin typeface="Calisto MT"/>
                          <a:cs typeface="Calisto MT"/>
                        </a:rPr>
                        <a:t>Raffi</a:t>
                      </a:r>
                      <a:r>
                        <a:rPr dirty="0" sz="1400" spc="-3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>
                          <a:latin typeface="Calisto MT"/>
                          <a:cs typeface="Calisto MT"/>
                        </a:rPr>
                        <a:t>Kaprielian,</a:t>
                      </a:r>
                      <a:r>
                        <a:rPr dirty="0" sz="1400" spc="-4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10">
                          <a:latin typeface="Calisto MT"/>
                          <a:cs typeface="Calisto MT"/>
                        </a:rPr>
                        <a:t>Iqbal </a:t>
                      </a:r>
                      <a:r>
                        <a:rPr dirty="0" sz="1400">
                          <a:latin typeface="Calisto MT"/>
                          <a:cs typeface="Calisto MT"/>
                        </a:rPr>
                        <a:t>Malik,</a:t>
                      </a:r>
                      <a:r>
                        <a:rPr dirty="0" sz="1400" spc="-2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>
                          <a:latin typeface="Calisto MT"/>
                          <a:cs typeface="Calisto MT"/>
                        </a:rPr>
                        <a:t>Michael</a:t>
                      </a:r>
                      <a:r>
                        <a:rPr dirty="0" sz="1400" spc="-2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10">
                          <a:latin typeface="Calisto MT"/>
                          <a:cs typeface="Calisto MT"/>
                        </a:rPr>
                        <a:t>Bellamy</a:t>
                      </a:r>
                      <a:endParaRPr sz="1400">
                        <a:latin typeface="Calisto MT"/>
                        <a:cs typeface="Calisto MT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400" spc="-10" b="1">
                          <a:latin typeface="Calisto MT"/>
                          <a:cs typeface="Calisto MT"/>
                        </a:rPr>
                        <a:t>University</a:t>
                      </a:r>
                      <a:r>
                        <a:rPr dirty="0" sz="1400" spc="-35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b="1">
                          <a:latin typeface="Calisto MT"/>
                          <a:cs typeface="Calisto MT"/>
                        </a:rPr>
                        <a:t>Hospitals</a:t>
                      </a:r>
                      <a:r>
                        <a:rPr dirty="0" sz="1400" spc="-40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b="1">
                          <a:latin typeface="Calisto MT"/>
                          <a:cs typeface="Calisto MT"/>
                        </a:rPr>
                        <a:t>Bristol</a:t>
                      </a:r>
                      <a:r>
                        <a:rPr dirty="0" sz="1400" spc="-35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b="1">
                          <a:latin typeface="Calisto MT"/>
                          <a:cs typeface="Calisto MT"/>
                        </a:rPr>
                        <a:t>NHS</a:t>
                      </a:r>
                      <a:r>
                        <a:rPr dirty="0" sz="1400" spc="-30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10" b="1">
                          <a:latin typeface="Calisto MT"/>
                          <a:cs typeface="Calisto MT"/>
                        </a:rPr>
                        <a:t>Foundation</a:t>
                      </a:r>
                      <a:r>
                        <a:rPr dirty="0" sz="1400" spc="-35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10" b="1">
                          <a:latin typeface="Calisto MT"/>
                          <a:cs typeface="Calisto MT"/>
                        </a:rPr>
                        <a:t>Trust</a:t>
                      </a:r>
                      <a:endParaRPr sz="1400">
                        <a:latin typeface="Calisto MT"/>
                        <a:cs typeface="Calisto MT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400" spc="-30">
                          <a:latin typeface="Calisto MT"/>
                          <a:cs typeface="Calisto MT"/>
                        </a:rPr>
                        <a:t>Tom</a:t>
                      </a:r>
                      <a:r>
                        <a:rPr dirty="0" sz="1400" spc="-4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10">
                          <a:latin typeface="Calisto MT"/>
                          <a:cs typeface="Calisto MT"/>
                        </a:rPr>
                        <a:t>Johnson</a:t>
                      </a:r>
                      <a:endParaRPr sz="1400">
                        <a:latin typeface="Calisto MT"/>
                        <a:cs typeface="Calisto MT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00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400" b="1">
                          <a:latin typeface="Calisto MT"/>
                          <a:cs typeface="Calisto MT"/>
                        </a:rPr>
                        <a:t>Mid</a:t>
                      </a:r>
                      <a:r>
                        <a:rPr dirty="0" sz="1400" spc="-30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b="1">
                          <a:latin typeface="Calisto MT"/>
                          <a:cs typeface="Calisto MT"/>
                        </a:rPr>
                        <a:t>and</a:t>
                      </a:r>
                      <a:r>
                        <a:rPr dirty="0" sz="1400" spc="-25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b="1">
                          <a:latin typeface="Calisto MT"/>
                          <a:cs typeface="Calisto MT"/>
                        </a:rPr>
                        <a:t>South</a:t>
                      </a:r>
                      <a:r>
                        <a:rPr dirty="0" sz="1400" spc="-25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b="1">
                          <a:latin typeface="Calisto MT"/>
                          <a:cs typeface="Calisto MT"/>
                        </a:rPr>
                        <a:t>Essex</a:t>
                      </a:r>
                      <a:r>
                        <a:rPr dirty="0" sz="1400" spc="-30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b="1">
                          <a:latin typeface="Calisto MT"/>
                          <a:cs typeface="Calisto MT"/>
                        </a:rPr>
                        <a:t>NHS</a:t>
                      </a:r>
                      <a:r>
                        <a:rPr dirty="0" sz="1400" spc="-25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10" b="1">
                          <a:latin typeface="Calisto MT"/>
                          <a:cs typeface="Calisto MT"/>
                        </a:rPr>
                        <a:t>Foundation</a:t>
                      </a:r>
                      <a:r>
                        <a:rPr dirty="0" sz="1400" spc="-25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10" b="1">
                          <a:latin typeface="Calisto MT"/>
                          <a:cs typeface="Calisto MT"/>
                        </a:rPr>
                        <a:t>Trust</a:t>
                      </a:r>
                      <a:endParaRPr sz="1400">
                        <a:latin typeface="Calisto MT"/>
                        <a:cs typeface="Calisto MT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400">
                          <a:latin typeface="Calisto MT"/>
                          <a:cs typeface="Calisto MT"/>
                        </a:rPr>
                        <a:t>Thomas</a:t>
                      </a:r>
                      <a:r>
                        <a:rPr dirty="0" sz="1400" spc="-6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10">
                          <a:latin typeface="Calisto MT"/>
                          <a:cs typeface="Calisto MT"/>
                        </a:rPr>
                        <a:t>Keeble,</a:t>
                      </a:r>
                      <a:r>
                        <a:rPr dirty="0" sz="1400" spc="-5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>
                          <a:latin typeface="Calisto MT"/>
                          <a:cs typeface="Calisto MT"/>
                        </a:rPr>
                        <a:t>John</a:t>
                      </a:r>
                      <a:r>
                        <a:rPr dirty="0" sz="1400" spc="-5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10">
                          <a:latin typeface="Calisto MT"/>
                          <a:cs typeface="Calisto MT"/>
                        </a:rPr>
                        <a:t>Davies,</a:t>
                      </a:r>
                      <a:r>
                        <a:rPr dirty="0" sz="1400" spc="-6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>
                          <a:latin typeface="Calisto MT"/>
                          <a:cs typeface="Calisto MT"/>
                        </a:rPr>
                        <a:t>Gerald</a:t>
                      </a:r>
                      <a:r>
                        <a:rPr dirty="0" sz="1400" spc="-5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10">
                          <a:latin typeface="Calisto MT"/>
                          <a:cs typeface="Calisto MT"/>
                        </a:rPr>
                        <a:t>Clesham</a:t>
                      </a:r>
                      <a:endParaRPr sz="1400">
                        <a:latin typeface="Calisto MT"/>
                        <a:cs typeface="Calisto MT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868680">
                        <a:lnSpc>
                          <a:spcPct val="101400"/>
                        </a:lnSpc>
                        <a:spcBef>
                          <a:spcPts val="235"/>
                        </a:spcBef>
                      </a:pPr>
                      <a:r>
                        <a:rPr dirty="0" sz="1400" b="1">
                          <a:latin typeface="Calisto MT"/>
                          <a:cs typeface="Calisto MT"/>
                        </a:rPr>
                        <a:t>The</a:t>
                      </a:r>
                      <a:r>
                        <a:rPr dirty="0" sz="1400" spc="-35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10" b="1">
                          <a:latin typeface="Calisto MT"/>
                          <a:cs typeface="Calisto MT"/>
                        </a:rPr>
                        <a:t>Royal</a:t>
                      </a:r>
                      <a:r>
                        <a:rPr dirty="0" sz="1400" spc="-35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b="1">
                          <a:latin typeface="Calisto MT"/>
                          <a:cs typeface="Calisto MT"/>
                        </a:rPr>
                        <a:t>Brompton</a:t>
                      </a:r>
                      <a:r>
                        <a:rPr dirty="0" sz="1400" spc="-40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b="1">
                          <a:latin typeface="Calisto MT"/>
                          <a:cs typeface="Calisto MT"/>
                        </a:rPr>
                        <a:t>Hospital,</a:t>
                      </a:r>
                      <a:r>
                        <a:rPr dirty="0" sz="1400" spc="-30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b="1">
                          <a:latin typeface="Calisto MT"/>
                          <a:cs typeface="Calisto MT"/>
                        </a:rPr>
                        <a:t>Guys</a:t>
                      </a:r>
                      <a:r>
                        <a:rPr dirty="0" sz="1400" spc="-40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b="1">
                          <a:latin typeface="Calisto MT"/>
                          <a:cs typeface="Calisto MT"/>
                        </a:rPr>
                        <a:t>and</a:t>
                      </a:r>
                      <a:r>
                        <a:rPr dirty="0" sz="1400" spc="-40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b="1">
                          <a:latin typeface="Calisto MT"/>
                          <a:cs typeface="Calisto MT"/>
                        </a:rPr>
                        <a:t>St</a:t>
                      </a:r>
                      <a:r>
                        <a:rPr dirty="0" sz="1400" spc="-30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b="1">
                          <a:latin typeface="Calisto MT"/>
                          <a:cs typeface="Calisto MT"/>
                        </a:rPr>
                        <a:t>Thomas’</a:t>
                      </a:r>
                      <a:r>
                        <a:rPr dirty="0" sz="1400" spc="-35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25" b="1">
                          <a:latin typeface="Calisto MT"/>
                          <a:cs typeface="Calisto MT"/>
                        </a:rPr>
                        <a:t>NHS </a:t>
                      </a:r>
                      <a:r>
                        <a:rPr dirty="0" sz="1400" spc="-10" b="1">
                          <a:latin typeface="Calisto MT"/>
                          <a:cs typeface="Calisto MT"/>
                        </a:rPr>
                        <a:t>Foundation</a:t>
                      </a:r>
                      <a:r>
                        <a:rPr dirty="0" sz="1400" spc="-15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20" b="1">
                          <a:latin typeface="Calisto MT"/>
                          <a:cs typeface="Calisto MT"/>
                        </a:rPr>
                        <a:t>Trust</a:t>
                      </a:r>
                      <a:endParaRPr sz="1400">
                        <a:latin typeface="Calisto MT"/>
                        <a:cs typeface="Calisto MT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400">
                          <a:latin typeface="Calisto MT"/>
                          <a:cs typeface="Calisto MT"/>
                        </a:rPr>
                        <a:t>Ranil</a:t>
                      </a:r>
                      <a:r>
                        <a:rPr dirty="0" sz="1400" spc="-4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>
                          <a:latin typeface="Calisto MT"/>
                          <a:cs typeface="Calisto MT"/>
                        </a:rPr>
                        <a:t>De</a:t>
                      </a:r>
                      <a:r>
                        <a:rPr dirty="0" sz="1400" spc="-4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>
                          <a:latin typeface="Calisto MT"/>
                          <a:cs typeface="Calisto MT"/>
                        </a:rPr>
                        <a:t>Silva,</a:t>
                      </a:r>
                      <a:r>
                        <a:rPr dirty="0" sz="1400" spc="-4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>
                          <a:latin typeface="Calisto MT"/>
                          <a:cs typeface="Calisto MT"/>
                        </a:rPr>
                        <a:t>Jonathan</a:t>
                      </a:r>
                      <a:r>
                        <a:rPr dirty="0" sz="1400" spc="-4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>
                          <a:latin typeface="Calisto MT"/>
                          <a:cs typeface="Calisto MT"/>
                        </a:rPr>
                        <a:t>Hill,</a:t>
                      </a:r>
                      <a:r>
                        <a:rPr dirty="0" sz="1400" spc="-4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10">
                          <a:latin typeface="Calisto MT"/>
                          <a:cs typeface="Calisto MT"/>
                        </a:rPr>
                        <a:t>Kevin</a:t>
                      </a:r>
                      <a:r>
                        <a:rPr dirty="0" sz="1400" spc="-35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10">
                          <a:latin typeface="Calisto MT"/>
                          <a:cs typeface="Calisto MT"/>
                        </a:rPr>
                        <a:t>Cheng</a:t>
                      </a:r>
                      <a:endParaRPr sz="1400">
                        <a:latin typeface="Calisto MT"/>
                        <a:cs typeface="Calisto MT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5001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400" b="1">
                          <a:latin typeface="Calisto MT"/>
                          <a:cs typeface="Calisto MT"/>
                        </a:rPr>
                        <a:t>St</a:t>
                      </a:r>
                      <a:r>
                        <a:rPr dirty="0" sz="1400" spc="-30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10" b="1">
                          <a:latin typeface="Calisto MT"/>
                          <a:cs typeface="Calisto MT"/>
                        </a:rPr>
                        <a:t>George’s</a:t>
                      </a:r>
                      <a:r>
                        <a:rPr dirty="0" sz="1400" spc="-35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10" b="1">
                          <a:latin typeface="Calisto MT"/>
                          <a:cs typeface="Calisto MT"/>
                        </a:rPr>
                        <a:t>University</a:t>
                      </a:r>
                      <a:r>
                        <a:rPr dirty="0" sz="1400" spc="-30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b="1">
                          <a:latin typeface="Calisto MT"/>
                          <a:cs typeface="Calisto MT"/>
                        </a:rPr>
                        <a:t>Hospitals</a:t>
                      </a:r>
                      <a:r>
                        <a:rPr dirty="0" sz="1400" spc="-35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b="1">
                          <a:latin typeface="Calisto MT"/>
                          <a:cs typeface="Calisto MT"/>
                        </a:rPr>
                        <a:t>NHS</a:t>
                      </a:r>
                      <a:r>
                        <a:rPr dirty="0" sz="1400" spc="-30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10" b="1">
                          <a:latin typeface="Calisto MT"/>
                          <a:cs typeface="Calisto MT"/>
                        </a:rPr>
                        <a:t>Foundation</a:t>
                      </a:r>
                      <a:r>
                        <a:rPr dirty="0" sz="1400" spc="-30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10" b="1">
                          <a:latin typeface="Calisto MT"/>
                          <a:cs typeface="Calisto MT"/>
                        </a:rPr>
                        <a:t>Trust</a:t>
                      </a:r>
                      <a:endParaRPr sz="1400">
                        <a:latin typeface="Calisto MT"/>
                        <a:cs typeface="Calisto MT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400">
                          <a:latin typeface="Calisto MT"/>
                          <a:cs typeface="Calisto MT"/>
                        </a:rPr>
                        <a:t>James</a:t>
                      </a:r>
                      <a:r>
                        <a:rPr dirty="0" sz="1400" spc="-5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>
                          <a:latin typeface="Calisto MT"/>
                          <a:cs typeface="Calisto MT"/>
                        </a:rPr>
                        <a:t>Spratt,</a:t>
                      </a:r>
                      <a:r>
                        <a:rPr dirty="0" sz="1400" spc="-5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>
                          <a:latin typeface="Calisto MT"/>
                          <a:cs typeface="Calisto MT"/>
                        </a:rPr>
                        <a:t>Claudia</a:t>
                      </a:r>
                      <a:r>
                        <a:rPr dirty="0" sz="1400" spc="-5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10">
                          <a:latin typeface="Calisto MT"/>
                          <a:cs typeface="Calisto MT"/>
                        </a:rPr>
                        <a:t>Cosgrove</a:t>
                      </a:r>
                      <a:endParaRPr sz="1400">
                        <a:latin typeface="Calisto MT"/>
                        <a:cs typeface="Calisto MT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400" spc="-10" b="1">
                          <a:latin typeface="Calisto MT"/>
                          <a:cs typeface="Calisto MT"/>
                        </a:rPr>
                        <a:t>University</a:t>
                      </a:r>
                      <a:r>
                        <a:rPr dirty="0" sz="1400" spc="-30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b="1">
                          <a:latin typeface="Calisto MT"/>
                          <a:cs typeface="Calisto MT"/>
                        </a:rPr>
                        <a:t>Hospitals</a:t>
                      </a:r>
                      <a:r>
                        <a:rPr dirty="0" sz="1400" spc="-30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b="1">
                          <a:latin typeface="Calisto MT"/>
                          <a:cs typeface="Calisto MT"/>
                        </a:rPr>
                        <a:t>of</a:t>
                      </a:r>
                      <a:r>
                        <a:rPr dirty="0" sz="1400" spc="55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b="1">
                          <a:latin typeface="Calisto MT"/>
                          <a:cs typeface="Calisto MT"/>
                        </a:rPr>
                        <a:t>Dorset</a:t>
                      </a:r>
                      <a:r>
                        <a:rPr dirty="0" sz="1400" spc="-20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b="1">
                          <a:latin typeface="Calisto MT"/>
                          <a:cs typeface="Calisto MT"/>
                        </a:rPr>
                        <a:t>NHS</a:t>
                      </a:r>
                      <a:r>
                        <a:rPr dirty="0" sz="1400" spc="-30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10" b="1">
                          <a:latin typeface="Calisto MT"/>
                          <a:cs typeface="Calisto MT"/>
                        </a:rPr>
                        <a:t>Foundation</a:t>
                      </a:r>
                      <a:r>
                        <a:rPr dirty="0" sz="1400" spc="-25" b="1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10" b="1">
                          <a:latin typeface="Calisto MT"/>
                          <a:cs typeface="Calisto MT"/>
                        </a:rPr>
                        <a:t>Trust</a:t>
                      </a:r>
                      <a:endParaRPr sz="1400">
                        <a:latin typeface="Calisto MT"/>
                        <a:cs typeface="Calisto MT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400">
                          <a:latin typeface="Calisto MT"/>
                          <a:cs typeface="Calisto MT"/>
                        </a:rPr>
                        <a:t>Peter</a:t>
                      </a:r>
                      <a:r>
                        <a:rPr dirty="0" sz="1400" spc="-60">
                          <a:latin typeface="Calisto MT"/>
                          <a:cs typeface="Calisto MT"/>
                        </a:rPr>
                        <a:t> </a:t>
                      </a:r>
                      <a:r>
                        <a:rPr dirty="0" sz="1400" spc="-10">
                          <a:latin typeface="Calisto MT"/>
                          <a:cs typeface="Calisto MT"/>
                        </a:rPr>
                        <a:t>O’Kane</a:t>
                      </a:r>
                      <a:endParaRPr sz="1400">
                        <a:latin typeface="Calisto MT"/>
                        <a:cs typeface="Calisto MT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096000" cy="237325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318636"/>
              <a:ext cx="6096000" cy="116345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663" y="3475067"/>
              <a:ext cx="6095999" cy="338293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6000" y="1"/>
              <a:ext cx="6096000" cy="235988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6000" y="2310061"/>
              <a:ext cx="6096000" cy="230058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14662" y="4604396"/>
              <a:ext cx="6077337" cy="114096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96000" y="5752385"/>
              <a:ext cx="6095998" cy="110561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71415" y="2127504"/>
              <a:ext cx="3212591" cy="26029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956" y="1232452"/>
            <a:ext cx="5520043" cy="516440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26303" y="1231431"/>
            <a:ext cx="5051611" cy="516542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Coronary</a:t>
            </a:r>
            <a:r>
              <a:rPr dirty="0" spc="-25"/>
              <a:t> </a:t>
            </a:r>
            <a:r>
              <a:rPr dirty="0"/>
              <a:t>sinus</a:t>
            </a:r>
            <a:r>
              <a:rPr dirty="0" spc="-15"/>
              <a:t> </a:t>
            </a:r>
            <a:r>
              <a:rPr dirty="0" spc="-10"/>
              <a:t>reducer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20787" y="1067308"/>
            <a:ext cx="898842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07150" algn="l"/>
              </a:tabLst>
            </a:pPr>
            <a:r>
              <a:rPr dirty="0" sz="2800">
                <a:latin typeface="Calisto MT"/>
                <a:cs typeface="Calisto MT"/>
              </a:rPr>
              <a:t>Ischaemic</a:t>
            </a:r>
            <a:r>
              <a:rPr dirty="0" sz="2800" spc="-70">
                <a:latin typeface="Calisto MT"/>
                <a:cs typeface="Calisto MT"/>
              </a:rPr>
              <a:t> </a:t>
            </a:r>
            <a:r>
              <a:rPr dirty="0" sz="2800" spc="-10">
                <a:latin typeface="Calisto MT"/>
                <a:cs typeface="Calisto MT"/>
              </a:rPr>
              <a:t>myocardium</a:t>
            </a:r>
            <a:r>
              <a:rPr dirty="0" sz="2800">
                <a:latin typeface="Calisto MT"/>
                <a:cs typeface="Calisto MT"/>
              </a:rPr>
              <a:t>	</a:t>
            </a:r>
            <a:r>
              <a:rPr dirty="0" sz="2800" spc="-10">
                <a:latin typeface="Calisto MT"/>
                <a:cs typeface="Calisto MT"/>
              </a:rPr>
              <a:t>Subendocardium</a:t>
            </a:r>
            <a:endParaRPr sz="2800">
              <a:latin typeface="Calisto MT"/>
              <a:cs typeface="Calisto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428655" y="6592316"/>
            <a:ext cx="38963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sto MT"/>
                <a:cs typeface="Calisto MT"/>
              </a:rPr>
              <a:t>Ido</a:t>
            </a:r>
            <a:r>
              <a:rPr dirty="0" sz="1200" spc="-25">
                <a:latin typeface="Calisto MT"/>
                <a:cs typeface="Calisto MT"/>
              </a:rPr>
              <a:t> </a:t>
            </a:r>
            <a:r>
              <a:rPr dirty="0" sz="1200">
                <a:latin typeface="Calisto MT"/>
                <a:cs typeface="Calisto MT"/>
              </a:rPr>
              <a:t>et</a:t>
            </a:r>
            <a:r>
              <a:rPr dirty="0" sz="1200" spc="-15">
                <a:latin typeface="Calisto MT"/>
                <a:cs typeface="Calisto MT"/>
              </a:rPr>
              <a:t> </a:t>
            </a:r>
            <a:r>
              <a:rPr dirty="0" sz="1200">
                <a:latin typeface="Calisto MT"/>
                <a:cs typeface="Calisto MT"/>
              </a:rPr>
              <a:t>al.</a:t>
            </a:r>
            <a:r>
              <a:rPr dirty="0" sz="1200" spc="-20">
                <a:latin typeface="Calisto MT"/>
                <a:cs typeface="Calisto MT"/>
              </a:rPr>
              <a:t> </a:t>
            </a:r>
            <a:r>
              <a:rPr dirty="0" sz="1200">
                <a:latin typeface="Calisto MT"/>
                <a:cs typeface="Calisto MT"/>
              </a:rPr>
              <a:t>Am</a:t>
            </a:r>
            <a:r>
              <a:rPr dirty="0" sz="1200" spc="-20">
                <a:latin typeface="Calisto MT"/>
                <a:cs typeface="Calisto MT"/>
              </a:rPr>
              <a:t> </a:t>
            </a:r>
            <a:r>
              <a:rPr dirty="0" sz="1200">
                <a:latin typeface="Calisto MT"/>
                <a:cs typeface="Calisto MT"/>
              </a:rPr>
              <a:t>J</a:t>
            </a:r>
            <a:r>
              <a:rPr dirty="0" sz="1200" spc="-20">
                <a:latin typeface="Calisto MT"/>
                <a:cs typeface="Calisto MT"/>
              </a:rPr>
              <a:t> </a:t>
            </a:r>
            <a:r>
              <a:rPr dirty="0" sz="1200">
                <a:latin typeface="Calisto MT"/>
                <a:cs typeface="Calisto MT"/>
              </a:rPr>
              <a:t>Physiol</a:t>
            </a:r>
            <a:r>
              <a:rPr dirty="0" sz="1200" spc="-25">
                <a:latin typeface="Calisto MT"/>
                <a:cs typeface="Calisto MT"/>
              </a:rPr>
              <a:t> </a:t>
            </a:r>
            <a:r>
              <a:rPr dirty="0" sz="1200">
                <a:latin typeface="Calisto MT"/>
                <a:cs typeface="Calisto MT"/>
              </a:rPr>
              <a:t>Heart</a:t>
            </a:r>
            <a:r>
              <a:rPr dirty="0" sz="1200" spc="-20">
                <a:latin typeface="Calisto MT"/>
                <a:cs typeface="Calisto MT"/>
              </a:rPr>
              <a:t> </a:t>
            </a:r>
            <a:r>
              <a:rPr dirty="0" sz="1200">
                <a:latin typeface="Calisto MT"/>
                <a:cs typeface="Calisto MT"/>
              </a:rPr>
              <a:t>Circ</a:t>
            </a:r>
            <a:r>
              <a:rPr dirty="0" sz="1200" spc="-20">
                <a:latin typeface="Calisto MT"/>
                <a:cs typeface="Calisto MT"/>
              </a:rPr>
              <a:t> </a:t>
            </a:r>
            <a:r>
              <a:rPr dirty="0" sz="1200" spc="-10">
                <a:latin typeface="Calisto MT"/>
                <a:cs typeface="Calisto MT"/>
              </a:rPr>
              <a:t>Physiol.</a:t>
            </a:r>
            <a:r>
              <a:rPr dirty="0" sz="1200" spc="-25">
                <a:latin typeface="Calisto MT"/>
                <a:cs typeface="Calisto MT"/>
              </a:rPr>
              <a:t> </a:t>
            </a:r>
            <a:r>
              <a:rPr dirty="0" sz="1200">
                <a:latin typeface="Calisto MT"/>
                <a:cs typeface="Calisto MT"/>
              </a:rPr>
              <a:t>2001</a:t>
            </a:r>
            <a:r>
              <a:rPr dirty="0" sz="1200" spc="-20">
                <a:latin typeface="Calisto MT"/>
                <a:cs typeface="Calisto MT"/>
              </a:rPr>
              <a:t> </a:t>
            </a:r>
            <a:r>
              <a:rPr dirty="0" sz="1200" spc="-10">
                <a:latin typeface="Calisto MT"/>
                <a:cs typeface="Calisto MT"/>
              </a:rPr>
              <a:t>Mar;280(3)</a:t>
            </a:r>
            <a:endParaRPr sz="1200">
              <a:latin typeface="Calisto MT"/>
              <a:cs typeface="Calisto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Hypothesised</a:t>
            </a:r>
            <a:r>
              <a:rPr dirty="0" spc="-90"/>
              <a:t> </a:t>
            </a:r>
            <a:r>
              <a:rPr dirty="0"/>
              <a:t>mechanism</a:t>
            </a:r>
            <a:r>
              <a:rPr dirty="0" spc="-90"/>
              <a:t> </a:t>
            </a:r>
            <a:r>
              <a:rPr dirty="0"/>
              <a:t>of</a:t>
            </a:r>
            <a:r>
              <a:rPr dirty="0" spc="170"/>
              <a:t> </a:t>
            </a:r>
            <a:r>
              <a:rPr dirty="0" spc="-10"/>
              <a:t>action</a:t>
            </a:r>
          </a:p>
        </p:txBody>
      </p:sp>
      <p:grpSp>
        <p:nvGrpSpPr>
          <p:cNvPr id="5" name="object 5" descr=""/>
          <p:cNvGrpSpPr/>
          <p:nvPr/>
        </p:nvGrpSpPr>
        <p:grpSpPr>
          <a:xfrm>
            <a:off x="124373" y="1661571"/>
            <a:ext cx="10568305" cy="4569460"/>
            <a:chOff x="124373" y="1661571"/>
            <a:chExt cx="10568305" cy="456946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3533" y="1801334"/>
              <a:ext cx="4138825" cy="442933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9206721" y="3089255"/>
              <a:ext cx="114300" cy="1294765"/>
            </a:xfrm>
            <a:custGeom>
              <a:avLst/>
              <a:gdLst/>
              <a:ahLst/>
              <a:cxnLst/>
              <a:rect l="l" t="t" r="r" b="b"/>
              <a:pathLst>
                <a:path w="114300" h="1294764">
                  <a:moveTo>
                    <a:pt x="38101" y="1179949"/>
                  </a:moveTo>
                  <a:lnTo>
                    <a:pt x="1" y="1179949"/>
                  </a:lnTo>
                  <a:lnTo>
                    <a:pt x="57151" y="1294249"/>
                  </a:lnTo>
                  <a:lnTo>
                    <a:pt x="104776" y="1198999"/>
                  </a:lnTo>
                  <a:lnTo>
                    <a:pt x="38101" y="1198999"/>
                  </a:lnTo>
                  <a:lnTo>
                    <a:pt x="38101" y="1179949"/>
                  </a:lnTo>
                  <a:close/>
                </a:path>
                <a:path w="114300" h="1294764">
                  <a:moveTo>
                    <a:pt x="76200" y="95250"/>
                  </a:moveTo>
                  <a:lnTo>
                    <a:pt x="38100" y="95250"/>
                  </a:lnTo>
                  <a:lnTo>
                    <a:pt x="38101" y="1198999"/>
                  </a:lnTo>
                  <a:lnTo>
                    <a:pt x="76201" y="1198999"/>
                  </a:lnTo>
                  <a:lnTo>
                    <a:pt x="76200" y="95250"/>
                  </a:lnTo>
                  <a:close/>
                </a:path>
                <a:path w="114300" h="1294764">
                  <a:moveTo>
                    <a:pt x="114301" y="1179949"/>
                  </a:moveTo>
                  <a:lnTo>
                    <a:pt x="76201" y="1179949"/>
                  </a:lnTo>
                  <a:lnTo>
                    <a:pt x="76201" y="1198999"/>
                  </a:lnTo>
                  <a:lnTo>
                    <a:pt x="104776" y="1198999"/>
                  </a:lnTo>
                  <a:lnTo>
                    <a:pt x="114301" y="1179949"/>
                  </a:lnTo>
                  <a:close/>
                </a:path>
                <a:path w="114300" h="1294764">
                  <a:moveTo>
                    <a:pt x="57150" y="0"/>
                  </a:moveTo>
                  <a:lnTo>
                    <a:pt x="0" y="114300"/>
                  </a:lnTo>
                  <a:lnTo>
                    <a:pt x="38100" y="114300"/>
                  </a:lnTo>
                  <a:lnTo>
                    <a:pt x="38100" y="95250"/>
                  </a:lnTo>
                  <a:lnTo>
                    <a:pt x="104775" y="95250"/>
                  </a:lnTo>
                  <a:lnTo>
                    <a:pt x="57150" y="0"/>
                  </a:lnTo>
                  <a:close/>
                </a:path>
                <a:path w="114300" h="1294764">
                  <a:moveTo>
                    <a:pt x="104775" y="95250"/>
                  </a:moveTo>
                  <a:lnTo>
                    <a:pt x="76200" y="95250"/>
                  </a:lnTo>
                  <a:lnTo>
                    <a:pt x="76200" y="114300"/>
                  </a:lnTo>
                  <a:lnTo>
                    <a:pt x="114300" y="114300"/>
                  </a:lnTo>
                  <a:lnTo>
                    <a:pt x="104775" y="9525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7643" y="1661571"/>
              <a:ext cx="693885" cy="60657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7894" y="1697377"/>
              <a:ext cx="6135075" cy="4533286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203062" y="3971686"/>
              <a:ext cx="114300" cy="372745"/>
            </a:xfrm>
            <a:custGeom>
              <a:avLst/>
              <a:gdLst/>
              <a:ahLst/>
              <a:cxnLst/>
              <a:rect l="l" t="t" r="r" b="b"/>
              <a:pathLst>
                <a:path w="114300" h="372745">
                  <a:moveTo>
                    <a:pt x="38100" y="258212"/>
                  </a:moveTo>
                  <a:lnTo>
                    <a:pt x="0" y="258212"/>
                  </a:lnTo>
                  <a:lnTo>
                    <a:pt x="57150" y="372512"/>
                  </a:lnTo>
                  <a:lnTo>
                    <a:pt x="104775" y="277262"/>
                  </a:lnTo>
                  <a:lnTo>
                    <a:pt x="38100" y="277262"/>
                  </a:lnTo>
                  <a:lnTo>
                    <a:pt x="38100" y="258212"/>
                  </a:lnTo>
                  <a:close/>
                </a:path>
                <a:path w="114300" h="372745">
                  <a:moveTo>
                    <a:pt x="76200" y="114300"/>
                  </a:moveTo>
                  <a:lnTo>
                    <a:pt x="38100" y="114300"/>
                  </a:lnTo>
                  <a:lnTo>
                    <a:pt x="38100" y="277262"/>
                  </a:lnTo>
                  <a:lnTo>
                    <a:pt x="76200" y="277262"/>
                  </a:lnTo>
                  <a:lnTo>
                    <a:pt x="76200" y="114300"/>
                  </a:lnTo>
                  <a:close/>
                </a:path>
                <a:path w="114300" h="372745">
                  <a:moveTo>
                    <a:pt x="114300" y="258212"/>
                  </a:moveTo>
                  <a:lnTo>
                    <a:pt x="76200" y="258212"/>
                  </a:lnTo>
                  <a:lnTo>
                    <a:pt x="76200" y="277262"/>
                  </a:lnTo>
                  <a:lnTo>
                    <a:pt x="104775" y="277262"/>
                  </a:lnTo>
                  <a:lnTo>
                    <a:pt x="114300" y="258212"/>
                  </a:lnTo>
                  <a:close/>
                </a:path>
                <a:path w="114300" h="372745">
                  <a:moveTo>
                    <a:pt x="57148" y="0"/>
                  </a:moveTo>
                  <a:lnTo>
                    <a:pt x="0" y="114301"/>
                  </a:lnTo>
                  <a:lnTo>
                    <a:pt x="38100" y="114300"/>
                  </a:lnTo>
                  <a:lnTo>
                    <a:pt x="38100" y="95250"/>
                  </a:lnTo>
                  <a:lnTo>
                    <a:pt x="104774" y="95250"/>
                  </a:lnTo>
                  <a:lnTo>
                    <a:pt x="57148" y="0"/>
                  </a:lnTo>
                  <a:close/>
                </a:path>
                <a:path w="114300" h="372745">
                  <a:moveTo>
                    <a:pt x="76200" y="95250"/>
                  </a:moveTo>
                  <a:lnTo>
                    <a:pt x="38100" y="95250"/>
                  </a:lnTo>
                  <a:lnTo>
                    <a:pt x="38100" y="114300"/>
                  </a:lnTo>
                  <a:lnTo>
                    <a:pt x="76200" y="114300"/>
                  </a:lnTo>
                  <a:lnTo>
                    <a:pt x="76200" y="95250"/>
                  </a:lnTo>
                  <a:close/>
                </a:path>
                <a:path w="114300" h="372745">
                  <a:moveTo>
                    <a:pt x="104774" y="95250"/>
                  </a:moveTo>
                  <a:lnTo>
                    <a:pt x="76200" y="95250"/>
                  </a:lnTo>
                  <a:lnTo>
                    <a:pt x="76200" y="114300"/>
                  </a:lnTo>
                  <a:lnTo>
                    <a:pt x="114300" y="114300"/>
                  </a:lnTo>
                  <a:lnTo>
                    <a:pt x="104774" y="9525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373" y="1698899"/>
              <a:ext cx="698499" cy="62230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66436" y="1769901"/>
              <a:ext cx="698500" cy="6223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278703" y="6516116"/>
            <a:ext cx="35483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Calisto MT"/>
                <a:cs typeface="Calisto MT"/>
              </a:rPr>
              <a:t>Verheye </a:t>
            </a:r>
            <a:r>
              <a:rPr dirty="0" sz="1200">
                <a:latin typeface="Calisto MT"/>
                <a:cs typeface="Calisto MT"/>
              </a:rPr>
              <a:t>et</a:t>
            </a:r>
            <a:r>
              <a:rPr dirty="0" sz="1200" spc="-15">
                <a:latin typeface="Calisto MT"/>
                <a:cs typeface="Calisto MT"/>
              </a:rPr>
              <a:t> </a:t>
            </a:r>
            <a:r>
              <a:rPr dirty="0" sz="1200">
                <a:latin typeface="Calisto MT"/>
                <a:cs typeface="Calisto MT"/>
              </a:rPr>
              <a:t>al.</a:t>
            </a:r>
            <a:r>
              <a:rPr dirty="0" sz="1200" spc="-15">
                <a:latin typeface="Calisto MT"/>
                <a:cs typeface="Calisto MT"/>
              </a:rPr>
              <a:t> </a:t>
            </a:r>
            <a:r>
              <a:rPr dirty="0" sz="1200">
                <a:latin typeface="Calisto MT"/>
                <a:cs typeface="Calisto MT"/>
              </a:rPr>
              <a:t>N</a:t>
            </a:r>
            <a:r>
              <a:rPr dirty="0" sz="1200" spc="-20">
                <a:latin typeface="Calisto MT"/>
                <a:cs typeface="Calisto MT"/>
              </a:rPr>
              <a:t> </a:t>
            </a:r>
            <a:r>
              <a:rPr dirty="0" sz="1200">
                <a:latin typeface="Calisto MT"/>
                <a:cs typeface="Calisto MT"/>
              </a:rPr>
              <a:t>Engl</a:t>
            </a:r>
            <a:r>
              <a:rPr dirty="0" sz="1200" spc="-20">
                <a:latin typeface="Calisto MT"/>
                <a:cs typeface="Calisto MT"/>
              </a:rPr>
              <a:t> </a:t>
            </a:r>
            <a:r>
              <a:rPr dirty="0" sz="1200">
                <a:latin typeface="Calisto MT"/>
                <a:cs typeface="Calisto MT"/>
              </a:rPr>
              <a:t>J</a:t>
            </a:r>
            <a:r>
              <a:rPr dirty="0" sz="1200" spc="-20">
                <a:latin typeface="Calisto MT"/>
                <a:cs typeface="Calisto MT"/>
              </a:rPr>
              <a:t> </a:t>
            </a:r>
            <a:r>
              <a:rPr dirty="0" sz="1200">
                <a:latin typeface="Calisto MT"/>
                <a:cs typeface="Calisto MT"/>
              </a:rPr>
              <a:t>Med.</a:t>
            </a:r>
            <a:r>
              <a:rPr dirty="0" sz="1200" spc="-20">
                <a:latin typeface="Calisto MT"/>
                <a:cs typeface="Calisto MT"/>
              </a:rPr>
              <a:t> </a:t>
            </a:r>
            <a:r>
              <a:rPr dirty="0" sz="1200">
                <a:latin typeface="Calisto MT"/>
                <a:cs typeface="Calisto MT"/>
              </a:rPr>
              <a:t>2015</a:t>
            </a:r>
            <a:r>
              <a:rPr dirty="0" sz="1200" spc="-20">
                <a:latin typeface="Calisto MT"/>
                <a:cs typeface="Calisto MT"/>
              </a:rPr>
              <a:t> </a:t>
            </a:r>
            <a:r>
              <a:rPr dirty="0" sz="1200" spc="-10">
                <a:latin typeface="Calisto MT"/>
                <a:cs typeface="Calisto MT"/>
              </a:rPr>
              <a:t>Feb</a:t>
            </a:r>
            <a:r>
              <a:rPr dirty="0" sz="1200" spc="-15">
                <a:latin typeface="Calisto MT"/>
                <a:cs typeface="Calisto MT"/>
              </a:rPr>
              <a:t> </a:t>
            </a:r>
            <a:r>
              <a:rPr dirty="0" sz="1200" spc="-10">
                <a:latin typeface="Calisto MT"/>
                <a:cs typeface="Calisto MT"/>
              </a:rPr>
              <a:t>5;372(6):519-</a:t>
            </a:r>
            <a:r>
              <a:rPr dirty="0" sz="1200" spc="-25">
                <a:latin typeface="Calisto MT"/>
                <a:cs typeface="Calisto MT"/>
              </a:rPr>
              <a:t>27</a:t>
            </a:r>
            <a:endParaRPr sz="1200">
              <a:latin typeface="Calisto MT"/>
              <a:cs typeface="Calisto M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27434" y="1120535"/>
            <a:ext cx="6845346" cy="513098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 spc="-65"/>
              <a:t> </a:t>
            </a:r>
            <a:r>
              <a:rPr dirty="0"/>
              <a:t>COSIRA</a:t>
            </a:r>
            <a:r>
              <a:rPr dirty="0" spc="-60"/>
              <a:t> </a:t>
            </a:r>
            <a:r>
              <a:rPr dirty="0" spc="-10"/>
              <a:t>trial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638225" y="1164843"/>
            <a:ext cx="2882265" cy="493585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0"/>
              </a:spcBef>
            </a:pPr>
            <a:r>
              <a:rPr dirty="0" sz="2800">
                <a:latin typeface="Calisto MT"/>
                <a:cs typeface="Calisto MT"/>
              </a:rPr>
              <a:t>Primary</a:t>
            </a:r>
            <a:r>
              <a:rPr dirty="0" sz="2800" spc="45">
                <a:latin typeface="Calisto MT"/>
                <a:cs typeface="Calisto MT"/>
              </a:rPr>
              <a:t> </a:t>
            </a:r>
            <a:r>
              <a:rPr dirty="0" sz="2800" spc="-10">
                <a:latin typeface="Calisto MT"/>
                <a:cs typeface="Calisto MT"/>
              </a:rPr>
              <a:t>endpoint improvement</a:t>
            </a:r>
            <a:r>
              <a:rPr dirty="0" sz="2800" spc="-65">
                <a:latin typeface="Calisto MT"/>
                <a:cs typeface="Calisto MT"/>
              </a:rPr>
              <a:t> </a:t>
            </a:r>
            <a:r>
              <a:rPr dirty="0" sz="2800">
                <a:latin typeface="Calisto MT"/>
                <a:cs typeface="Calisto MT"/>
              </a:rPr>
              <a:t>in</a:t>
            </a:r>
            <a:r>
              <a:rPr dirty="0" sz="2800" spc="-60">
                <a:latin typeface="Calisto MT"/>
                <a:cs typeface="Calisto MT"/>
              </a:rPr>
              <a:t> </a:t>
            </a:r>
            <a:r>
              <a:rPr dirty="0" sz="2800" spc="-25">
                <a:latin typeface="Calisto MT"/>
                <a:cs typeface="Calisto MT"/>
              </a:rPr>
              <a:t>≥2 </a:t>
            </a:r>
            <a:r>
              <a:rPr dirty="0" sz="2800" spc="-10">
                <a:latin typeface="Calisto MT"/>
                <a:cs typeface="Calisto MT"/>
              </a:rPr>
              <a:t>Canadian Cardiovascular </a:t>
            </a:r>
            <a:r>
              <a:rPr dirty="0" sz="2800">
                <a:latin typeface="Calisto MT"/>
                <a:cs typeface="Calisto MT"/>
              </a:rPr>
              <a:t>Society</a:t>
            </a:r>
            <a:r>
              <a:rPr dirty="0" sz="2800" spc="-50">
                <a:latin typeface="Calisto MT"/>
                <a:cs typeface="Calisto MT"/>
              </a:rPr>
              <a:t> </a:t>
            </a:r>
            <a:r>
              <a:rPr dirty="0" sz="2800" spc="-10">
                <a:latin typeface="Calisto MT"/>
                <a:cs typeface="Calisto MT"/>
              </a:rPr>
              <a:t>classes</a:t>
            </a:r>
            <a:endParaRPr sz="2800">
              <a:latin typeface="Calisto MT"/>
              <a:cs typeface="Calisto MT"/>
            </a:endParaRPr>
          </a:p>
          <a:p>
            <a:pPr marL="12700" marR="175895">
              <a:lnSpc>
                <a:spcPts val="3290"/>
              </a:lnSpc>
              <a:spcBef>
                <a:spcPts val="1920"/>
              </a:spcBef>
            </a:pPr>
            <a:r>
              <a:rPr dirty="0" sz="2800">
                <a:latin typeface="Calisto MT"/>
                <a:cs typeface="Calisto MT"/>
              </a:rPr>
              <a:t>CSR</a:t>
            </a:r>
            <a:r>
              <a:rPr dirty="0" sz="2800" spc="-30">
                <a:latin typeface="Calisto MT"/>
                <a:cs typeface="Calisto MT"/>
              </a:rPr>
              <a:t> </a:t>
            </a:r>
            <a:r>
              <a:rPr dirty="0" sz="2800">
                <a:latin typeface="Calisto MT"/>
                <a:cs typeface="Calisto MT"/>
              </a:rPr>
              <a:t>group</a:t>
            </a:r>
            <a:r>
              <a:rPr dirty="0" sz="2800" spc="-25">
                <a:latin typeface="Calisto MT"/>
                <a:cs typeface="Calisto MT"/>
              </a:rPr>
              <a:t> </a:t>
            </a:r>
            <a:r>
              <a:rPr dirty="0" sz="2800" spc="-20">
                <a:latin typeface="Calisto MT"/>
                <a:cs typeface="Calisto MT"/>
              </a:rPr>
              <a:t>18/52 </a:t>
            </a:r>
            <a:r>
              <a:rPr dirty="0" sz="2800" spc="-10">
                <a:latin typeface="Calisto MT"/>
                <a:cs typeface="Calisto MT"/>
              </a:rPr>
              <a:t>(35%)</a:t>
            </a:r>
            <a:endParaRPr sz="2800">
              <a:latin typeface="Calisto MT"/>
              <a:cs typeface="Calisto MT"/>
            </a:endParaRPr>
          </a:p>
          <a:p>
            <a:pPr marL="12700" marR="702310">
              <a:lnSpc>
                <a:spcPts val="3290"/>
              </a:lnSpc>
              <a:spcBef>
                <a:spcPts val="1820"/>
              </a:spcBef>
            </a:pPr>
            <a:r>
              <a:rPr dirty="0" sz="2800">
                <a:latin typeface="Calisto MT"/>
                <a:cs typeface="Calisto MT"/>
              </a:rPr>
              <a:t>Placebo</a:t>
            </a:r>
            <a:r>
              <a:rPr dirty="0" sz="2800" spc="-85">
                <a:latin typeface="Calisto MT"/>
                <a:cs typeface="Calisto MT"/>
              </a:rPr>
              <a:t> </a:t>
            </a:r>
            <a:r>
              <a:rPr dirty="0" sz="2800" spc="-10">
                <a:latin typeface="Calisto MT"/>
                <a:cs typeface="Calisto MT"/>
              </a:rPr>
              <a:t>group </a:t>
            </a:r>
            <a:r>
              <a:rPr dirty="0" sz="2800">
                <a:latin typeface="Calisto MT"/>
                <a:cs typeface="Calisto MT"/>
              </a:rPr>
              <a:t>8/52</a:t>
            </a:r>
            <a:r>
              <a:rPr dirty="0" sz="2800" spc="-15">
                <a:latin typeface="Calisto MT"/>
                <a:cs typeface="Calisto MT"/>
              </a:rPr>
              <a:t> </a:t>
            </a:r>
            <a:r>
              <a:rPr dirty="0" sz="2800" spc="-10">
                <a:latin typeface="Calisto MT"/>
                <a:cs typeface="Calisto MT"/>
              </a:rPr>
              <a:t>(15%)</a:t>
            </a:r>
            <a:endParaRPr sz="2800">
              <a:latin typeface="Calisto MT"/>
              <a:cs typeface="Calisto MT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dirty="0" sz="2800" spc="-10">
                <a:latin typeface="Calisto MT"/>
                <a:cs typeface="Calisto MT"/>
              </a:rPr>
              <a:t>p=0.02</a:t>
            </a:r>
            <a:endParaRPr sz="2800">
              <a:latin typeface="Calisto MT"/>
              <a:cs typeface="Calisto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86" y="1168908"/>
            <a:ext cx="10116185" cy="1305560"/>
          </a:xfrm>
          <a:prstGeom prst="rect"/>
        </p:spPr>
        <p:txBody>
          <a:bodyPr wrap="square" lIns="0" tIns="83820" rIns="0" bIns="0" rtlCol="0" vert="horz">
            <a:spAutoFit/>
          </a:bodyPr>
          <a:lstStyle/>
          <a:p>
            <a:pPr marL="1135380" marR="5080" indent="-1123315">
              <a:lnSpc>
                <a:spcPts val="4800"/>
              </a:lnSpc>
              <a:spcBef>
                <a:spcPts val="660"/>
              </a:spcBef>
            </a:pPr>
            <a:r>
              <a:rPr dirty="0" b="0">
                <a:latin typeface="Calisto MT"/>
                <a:cs typeface="Calisto MT"/>
              </a:rPr>
              <a:t>What</a:t>
            </a:r>
            <a:r>
              <a:rPr dirty="0" spc="-25" b="0">
                <a:latin typeface="Calisto MT"/>
                <a:cs typeface="Calisto MT"/>
              </a:rPr>
              <a:t> </a:t>
            </a:r>
            <a:r>
              <a:rPr dirty="0" b="0">
                <a:latin typeface="Calisto MT"/>
                <a:cs typeface="Calisto MT"/>
              </a:rPr>
              <a:t>is</a:t>
            </a:r>
            <a:r>
              <a:rPr dirty="0" spc="-25" b="0">
                <a:latin typeface="Calisto MT"/>
                <a:cs typeface="Calisto MT"/>
              </a:rPr>
              <a:t> </a:t>
            </a:r>
            <a:r>
              <a:rPr dirty="0" b="0">
                <a:latin typeface="Calisto MT"/>
                <a:cs typeface="Calisto MT"/>
              </a:rPr>
              <a:t>the</a:t>
            </a:r>
            <a:r>
              <a:rPr dirty="0" spc="-20" b="0">
                <a:latin typeface="Calisto MT"/>
                <a:cs typeface="Calisto MT"/>
              </a:rPr>
              <a:t> </a:t>
            </a:r>
            <a:r>
              <a:rPr dirty="0" b="0">
                <a:latin typeface="Calisto MT"/>
                <a:cs typeface="Calisto MT"/>
              </a:rPr>
              <a:t>true</a:t>
            </a:r>
            <a:r>
              <a:rPr dirty="0" spc="-20" b="0">
                <a:latin typeface="Calisto MT"/>
                <a:cs typeface="Calisto MT"/>
              </a:rPr>
              <a:t> </a:t>
            </a:r>
            <a:r>
              <a:rPr dirty="0" spc="-10" b="0">
                <a:latin typeface="Calisto MT"/>
                <a:cs typeface="Calisto MT"/>
              </a:rPr>
              <a:t>placebo-</a:t>
            </a:r>
            <a:r>
              <a:rPr dirty="0" b="0">
                <a:latin typeface="Calisto MT"/>
                <a:cs typeface="Calisto MT"/>
              </a:rPr>
              <a:t>controlled</a:t>
            </a:r>
            <a:r>
              <a:rPr dirty="0" spc="-15" b="0">
                <a:latin typeface="Calisto MT"/>
                <a:cs typeface="Calisto MT"/>
              </a:rPr>
              <a:t> </a:t>
            </a:r>
            <a:r>
              <a:rPr dirty="0" spc="-10" b="0">
                <a:latin typeface="Calisto MT"/>
                <a:cs typeface="Calisto MT"/>
              </a:rPr>
              <a:t>impact </a:t>
            </a:r>
            <a:r>
              <a:rPr dirty="0" b="0">
                <a:latin typeface="Calisto MT"/>
                <a:cs typeface="Calisto MT"/>
              </a:rPr>
              <a:t>of</a:t>
            </a:r>
            <a:r>
              <a:rPr dirty="0" spc="425" b="0">
                <a:latin typeface="Calisto MT"/>
                <a:cs typeface="Calisto MT"/>
              </a:rPr>
              <a:t> </a:t>
            </a:r>
            <a:r>
              <a:rPr dirty="0" b="0">
                <a:latin typeface="Calisto MT"/>
                <a:cs typeface="Calisto MT"/>
              </a:rPr>
              <a:t>the</a:t>
            </a:r>
            <a:r>
              <a:rPr dirty="0" spc="-35" b="0">
                <a:latin typeface="Calisto MT"/>
                <a:cs typeface="Calisto MT"/>
              </a:rPr>
              <a:t> </a:t>
            </a:r>
            <a:r>
              <a:rPr dirty="0" b="0">
                <a:latin typeface="Calisto MT"/>
                <a:cs typeface="Calisto MT"/>
              </a:rPr>
              <a:t>coronary</a:t>
            </a:r>
            <a:r>
              <a:rPr dirty="0" spc="-35" b="0">
                <a:latin typeface="Calisto MT"/>
                <a:cs typeface="Calisto MT"/>
              </a:rPr>
              <a:t> </a:t>
            </a:r>
            <a:r>
              <a:rPr dirty="0" b="0">
                <a:latin typeface="Calisto MT"/>
                <a:cs typeface="Calisto MT"/>
              </a:rPr>
              <a:t>sinus</a:t>
            </a:r>
            <a:r>
              <a:rPr dirty="0" spc="-35" b="0">
                <a:latin typeface="Calisto MT"/>
                <a:cs typeface="Calisto MT"/>
              </a:rPr>
              <a:t> </a:t>
            </a:r>
            <a:r>
              <a:rPr dirty="0" b="0">
                <a:latin typeface="Calisto MT"/>
                <a:cs typeface="Calisto MT"/>
              </a:rPr>
              <a:t>reducer</a:t>
            </a:r>
            <a:r>
              <a:rPr dirty="0" spc="-25" b="0">
                <a:latin typeface="Calisto MT"/>
                <a:cs typeface="Calisto MT"/>
              </a:rPr>
              <a:t> on: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635346" y="761812"/>
            <a:ext cx="10960735" cy="5227955"/>
            <a:chOff x="635346" y="761812"/>
            <a:chExt cx="10960735" cy="522795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5147" y="3214578"/>
              <a:ext cx="5240991" cy="52866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5523" y="4665809"/>
              <a:ext cx="1760239" cy="52866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44871" y="771337"/>
              <a:ext cx="10941685" cy="5208905"/>
            </a:xfrm>
            <a:custGeom>
              <a:avLst/>
              <a:gdLst/>
              <a:ahLst/>
              <a:cxnLst/>
              <a:rect l="l" t="t" r="r" b="b"/>
              <a:pathLst>
                <a:path w="10941685" h="5208905">
                  <a:moveTo>
                    <a:pt x="0" y="0"/>
                  </a:moveTo>
                  <a:lnTo>
                    <a:pt x="10941114" y="0"/>
                  </a:lnTo>
                  <a:lnTo>
                    <a:pt x="10941114" y="5208883"/>
                  </a:lnTo>
                  <a:lnTo>
                    <a:pt x="0" y="520888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" y="5940551"/>
            <a:ext cx="1011936" cy="8199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Inclusion</a:t>
            </a:r>
            <a:r>
              <a:rPr dirty="0" spc="-95"/>
              <a:t> </a:t>
            </a:r>
            <a:r>
              <a:rPr dirty="0" spc="-10"/>
              <a:t>criteria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9542052" y="2137827"/>
            <a:ext cx="2435225" cy="2632075"/>
          </a:xfrm>
          <a:custGeom>
            <a:avLst/>
            <a:gdLst/>
            <a:ahLst/>
            <a:cxnLst/>
            <a:rect l="l" t="t" r="r" b="b"/>
            <a:pathLst>
              <a:path w="2435225" h="2632075">
                <a:moveTo>
                  <a:pt x="6350" y="0"/>
                </a:moveTo>
                <a:lnTo>
                  <a:pt x="6350" y="2632038"/>
                </a:lnTo>
              </a:path>
              <a:path w="2435225" h="2632075">
                <a:moveTo>
                  <a:pt x="2428856" y="0"/>
                </a:moveTo>
                <a:lnTo>
                  <a:pt x="2428856" y="2632038"/>
                </a:lnTo>
              </a:path>
              <a:path w="2435225" h="2632075">
                <a:moveTo>
                  <a:pt x="0" y="6350"/>
                </a:moveTo>
                <a:lnTo>
                  <a:pt x="2435206" y="6350"/>
                </a:lnTo>
              </a:path>
              <a:path w="2435225" h="2632075">
                <a:moveTo>
                  <a:pt x="0" y="2625688"/>
                </a:moveTo>
                <a:lnTo>
                  <a:pt x="2435206" y="26256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258521" y="2144177"/>
            <a:ext cx="2598420" cy="26193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425450" rIns="0" bIns="0" rtlCol="0" vert="horz">
            <a:spAutoFit/>
          </a:bodyPr>
          <a:lstStyle/>
          <a:p>
            <a:pPr algn="ctr" marL="124460" marR="116205">
              <a:lnSpc>
                <a:spcPct val="100299"/>
              </a:lnSpc>
              <a:spcBef>
                <a:spcPts val="3350"/>
              </a:spcBef>
            </a:pPr>
            <a:r>
              <a:rPr dirty="0" sz="3200" spc="-10">
                <a:latin typeface="Calisto MT"/>
                <a:cs typeface="Calisto MT"/>
              </a:rPr>
              <a:t>Epicardial coronary </a:t>
            </a:r>
            <a:r>
              <a:rPr dirty="0" sz="3200">
                <a:latin typeface="Calisto MT"/>
                <a:cs typeface="Calisto MT"/>
              </a:rPr>
              <a:t>artery</a:t>
            </a:r>
            <a:r>
              <a:rPr dirty="0" sz="3200" spc="100">
                <a:latin typeface="Calisto MT"/>
                <a:cs typeface="Calisto MT"/>
              </a:rPr>
              <a:t> </a:t>
            </a:r>
            <a:r>
              <a:rPr dirty="0" sz="3200" spc="-10">
                <a:latin typeface="Calisto MT"/>
                <a:cs typeface="Calisto MT"/>
              </a:rPr>
              <a:t>disease</a:t>
            </a:r>
            <a:endParaRPr sz="3200">
              <a:latin typeface="Calisto MT"/>
              <a:cs typeface="Calisto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357331" y="2144177"/>
            <a:ext cx="2559050" cy="26193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3587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825"/>
              </a:spcBef>
            </a:pPr>
            <a:endParaRPr sz="3200">
              <a:latin typeface="Times New Roman"/>
              <a:cs typeface="Times New Roman"/>
            </a:endParaRPr>
          </a:p>
          <a:p>
            <a:pPr marL="418465" marR="277495" indent="-132715">
              <a:lnSpc>
                <a:spcPts val="3820"/>
              </a:lnSpc>
              <a:spcBef>
                <a:spcPts val="5"/>
              </a:spcBef>
            </a:pPr>
            <a:r>
              <a:rPr dirty="0" sz="3200" spc="-10">
                <a:latin typeface="Calisto MT"/>
                <a:cs typeface="Calisto MT"/>
              </a:rPr>
              <a:t>Myocardial ischaemia</a:t>
            </a:r>
            <a:endParaRPr sz="3200">
              <a:latin typeface="Calisto MT"/>
              <a:cs typeface="Calisto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458839" y="2144177"/>
            <a:ext cx="2535555" cy="26193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74930" rIns="0" bIns="0" rtlCol="0" vert="horz">
            <a:spAutoFit/>
          </a:bodyPr>
          <a:lstStyle/>
          <a:p>
            <a:pPr algn="just" marL="367030" marR="472440" indent="-25400">
              <a:lnSpc>
                <a:spcPct val="100299"/>
              </a:lnSpc>
              <a:spcBef>
                <a:spcPts val="590"/>
              </a:spcBef>
            </a:pPr>
            <a:r>
              <a:rPr dirty="0" sz="3200">
                <a:latin typeface="Arial"/>
                <a:cs typeface="Arial"/>
              </a:rPr>
              <a:t>?</a:t>
            </a:r>
            <a:r>
              <a:rPr dirty="0" sz="3200" spc="-34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l</a:t>
            </a:r>
            <a:r>
              <a:rPr dirty="0" sz="3200" spc="200">
                <a:latin typeface="Arial"/>
                <a:cs typeface="Arial"/>
              </a:rPr>
              <a:t> </a:t>
            </a:r>
            <a:r>
              <a:rPr dirty="0" sz="3200" spc="-170">
                <a:latin typeface="Arial"/>
                <a:cs typeface="Arial"/>
              </a:rPr>
              <a:t>e</a:t>
            </a:r>
            <a:r>
              <a:rPr dirty="0" sz="3200" spc="-919">
                <a:latin typeface="Arial"/>
                <a:cs typeface="Arial"/>
              </a:rPr>
              <a:t>g</a:t>
            </a:r>
            <a:r>
              <a:rPr dirty="0" sz="3200">
                <a:latin typeface="Arial"/>
                <a:cs typeface="Arial"/>
              </a:rPr>
              <a:t>l</a:t>
            </a:r>
            <a:r>
              <a:rPr dirty="0" sz="3200" spc="20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_</a:t>
            </a:r>
            <a:r>
              <a:rPr dirty="0" sz="3200" spc="-100">
                <a:latin typeface="Arial"/>
                <a:cs typeface="Arial"/>
              </a:rPr>
              <a:t> </a:t>
            </a:r>
            <a:r>
              <a:rPr dirty="0" sz="3200" spc="-875">
                <a:latin typeface="Arial"/>
                <a:cs typeface="Arial"/>
              </a:rPr>
              <a:t>m</a:t>
            </a:r>
            <a:r>
              <a:rPr dirty="0" sz="3200" spc="-5">
                <a:latin typeface="Arial"/>
                <a:cs typeface="Arial"/>
              </a:rPr>
              <a:t>l</a:t>
            </a:r>
            <a:r>
              <a:rPr dirty="0" sz="3200" spc="-1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k</a:t>
            </a:r>
            <a:r>
              <a:rPr dirty="0" sz="3200" spc="210">
                <a:latin typeface="Arial"/>
                <a:cs typeface="Arial"/>
              </a:rPr>
              <a:t> </a:t>
            </a:r>
            <a:r>
              <a:rPr dirty="0" sz="3200" spc="-170">
                <a:latin typeface="Arial"/>
                <a:cs typeface="Arial"/>
              </a:rPr>
              <a:t>_</a:t>
            </a:r>
            <a:r>
              <a:rPr dirty="0" sz="3200" spc="200">
                <a:latin typeface="Arial"/>
                <a:cs typeface="Arial"/>
              </a:rPr>
              <a:t>v</a:t>
            </a:r>
            <a:r>
              <a:rPr dirty="0" sz="3200" spc="-919">
                <a:latin typeface="Arial"/>
                <a:cs typeface="Arial"/>
              </a:rPr>
              <a:t>g</a:t>
            </a:r>
            <a:r>
              <a:rPr dirty="0" sz="3200">
                <a:latin typeface="Arial"/>
                <a:cs typeface="Arial"/>
              </a:rPr>
              <a:t>k</a:t>
            </a:r>
            <a:r>
              <a:rPr dirty="0" sz="3200" spc="210">
                <a:latin typeface="Arial"/>
                <a:cs typeface="Arial"/>
              </a:rPr>
              <a:t> </a:t>
            </a:r>
            <a:r>
              <a:rPr dirty="0" sz="3200" spc="200">
                <a:latin typeface="Arial"/>
                <a:cs typeface="Arial"/>
              </a:rPr>
              <a:t>s</a:t>
            </a:r>
            <a:r>
              <a:rPr dirty="0" sz="3200">
                <a:latin typeface="Arial"/>
                <a:cs typeface="Arial"/>
              </a:rPr>
              <a:t>k </a:t>
            </a:r>
            <a:r>
              <a:rPr dirty="0" sz="3200" spc="-20">
                <a:latin typeface="Arial"/>
                <a:cs typeface="Arial"/>
              </a:rPr>
              <a:t>r</a:t>
            </a:r>
            <a:r>
              <a:rPr dirty="0" sz="3200" spc="-869">
                <a:latin typeface="Arial"/>
                <a:cs typeface="Arial"/>
              </a:rPr>
              <a:t>m</a:t>
            </a:r>
            <a:r>
              <a:rPr dirty="0" sz="3200" spc="150">
                <a:latin typeface="Arial"/>
                <a:cs typeface="Arial"/>
              </a:rPr>
              <a:t>j</a:t>
            </a:r>
            <a:r>
              <a:rPr dirty="0" sz="3200" spc="-180">
                <a:latin typeface="Arial"/>
                <a:cs typeface="Arial"/>
              </a:rPr>
              <a:t>c</a:t>
            </a:r>
            <a:r>
              <a:rPr dirty="0" sz="3200" spc="-545">
                <a:latin typeface="Arial"/>
                <a:cs typeface="Arial"/>
              </a:rPr>
              <a:t>p</a:t>
            </a:r>
            <a:r>
              <a:rPr dirty="0" sz="3200" spc="-170">
                <a:latin typeface="Arial"/>
                <a:cs typeface="Arial"/>
              </a:rPr>
              <a:t>_</a:t>
            </a:r>
            <a:r>
              <a:rPr dirty="0" sz="3200" spc="-20">
                <a:latin typeface="Arial"/>
                <a:cs typeface="Arial"/>
              </a:rPr>
              <a:t>r</a:t>
            </a:r>
            <a:r>
              <a:rPr dirty="0" sz="3200" spc="-180">
                <a:latin typeface="Arial"/>
                <a:cs typeface="Arial"/>
              </a:rPr>
              <a:t>c</a:t>
            </a:r>
            <a:r>
              <a:rPr dirty="0" sz="3200">
                <a:latin typeface="Arial"/>
                <a:cs typeface="Arial"/>
              </a:rPr>
              <a:t>b</a:t>
            </a:r>
            <a:endParaRPr sz="3200">
              <a:latin typeface="Arial"/>
              <a:cs typeface="Arial"/>
            </a:endParaRPr>
          </a:p>
          <a:p>
            <a:pPr algn="just" marL="289560" marR="316230" indent="-5715">
              <a:lnSpc>
                <a:spcPts val="3910"/>
              </a:lnSpc>
              <a:spcBef>
                <a:spcPts val="25"/>
              </a:spcBef>
            </a:pPr>
            <a:r>
              <a:rPr dirty="0" sz="3200">
                <a:latin typeface="Arial"/>
                <a:cs typeface="Arial"/>
              </a:rPr>
              <a:t>_l</a:t>
            </a:r>
            <a:r>
              <a:rPr dirty="0" sz="3200" spc="140">
                <a:latin typeface="Arial"/>
                <a:cs typeface="Arial"/>
              </a:rPr>
              <a:t> </a:t>
            </a:r>
            <a:r>
              <a:rPr dirty="0" sz="3200" spc="-20">
                <a:latin typeface="Arial"/>
                <a:cs typeface="Arial"/>
              </a:rPr>
              <a:t>r</a:t>
            </a:r>
            <a:r>
              <a:rPr dirty="0" sz="3200" spc="-919">
                <a:latin typeface="Arial"/>
                <a:cs typeface="Arial"/>
              </a:rPr>
              <a:t>g</a:t>
            </a:r>
            <a:r>
              <a:rPr dirty="0" sz="3200" spc="-170">
                <a:latin typeface="Arial"/>
                <a:cs typeface="Arial"/>
              </a:rPr>
              <a:t>_</a:t>
            </a:r>
            <a:r>
              <a:rPr dirty="0" sz="3200">
                <a:latin typeface="Arial"/>
                <a:cs typeface="Arial"/>
              </a:rPr>
              <a:t>l</a:t>
            </a:r>
            <a:r>
              <a:rPr dirty="0" sz="3200" spc="140">
                <a:latin typeface="Arial"/>
                <a:cs typeface="Arial"/>
              </a:rPr>
              <a:t> </a:t>
            </a:r>
            <a:r>
              <a:rPr dirty="0" sz="3200" spc="-170">
                <a:latin typeface="Arial"/>
                <a:cs typeface="Arial"/>
              </a:rPr>
              <a:t>e</a:t>
            </a:r>
            <a:r>
              <a:rPr dirty="0" sz="3200" spc="-919">
                <a:latin typeface="Arial"/>
                <a:cs typeface="Arial"/>
              </a:rPr>
              <a:t>g</a:t>
            </a:r>
            <a:r>
              <a:rPr dirty="0" sz="3200">
                <a:latin typeface="Arial"/>
                <a:cs typeface="Arial"/>
              </a:rPr>
              <a:t>l</a:t>
            </a:r>
            <a:r>
              <a:rPr dirty="0" sz="3200" spc="140">
                <a:latin typeface="Arial"/>
                <a:cs typeface="Arial"/>
              </a:rPr>
              <a:t> </a:t>
            </a:r>
            <a:r>
              <a:rPr dirty="0" sz="3200" spc="-160">
                <a:latin typeface="Arial"/>
                <a:cs typeface="Arial"/>
              </a:rPr>
              <a:t>_j </a:t>
            </a:r>
            <a:r>
              <a:rPr dirty="0" sz="3200">
                <a:latin typeface="Arial"/>
                <a:cs typeface="Arial"/>
              </a:rPr>
              <a:t>k</a:t>
            </a:r>
            <a:r>
              <a:rPr dirty="0" sz="3200" spc="210">
                <a:latin typeface="Arial"/>
                <a:cs typeface="Arial"/>
              </a:rPr>
              <a:t> </a:t>
            </a:r>
            <a:r>
              <a:rPr dirty="0" sz="3200" spc="-185">
                <a:latin typeface="Arial"/>
                <a:cs typeface="Arial"/>
              </a:rPr>
              <a:t>c</a:t>
            </a:r>
            <a:r>
              <a:rPr dirty="0" sz="3200" spc="10">
                <a:latin typeface="Arial"/>
                <a:cs typeface="Arial"/>
              </a:rPr>
              <a:t>b</a:t>
            </a:r>
            <a:r>
              <a:rPr dirty="0" sz="3200" spc="-930">
                <a:latin typeface="Arial"/>
                <a:cs typeface="Arial"/>
              </a:rPr>
              <a:t>g</a:t>
            </a:r>
            <a:r>
              <a:rPr dirty="0" sz="3200" spc="-305">
                <a:latin typeface="Arial"/>
                <a:cs typeface="Arial"/>
              </a:rPr>
              <a:t>a</a:t>
            </a:r>
            <a:r>
              <a:rPr dirty="0" sz="3200" spc="-180">
                <a:latin typeface="Arial"/>
                <a:cs typeface="Arial"/>
              </a:rPr>
              <a:t>_</a:t>
            </a:r>
            <a:r>
              <a:rPr dirty="0" sz="3200" spc="-30">
                <a:latin typeface="Arial"/>
                <a:cs typeface="Arial"/>
              </a:rPr>
              <a:t>r</a:t>
            </a:r>
            <a:r>
              <a:rPr dirty="0" sz="3200" spc="-930">
                <a:latin typeface="Arial"/>
                <a:cs typeface="Arial"/>
              </a:rPr>
              <a:t>g</a:t>
            </a:r>
            <a:r>
              <a:rPr dirty="0" sz="3200" spc="-875">
                <a:latin typeface="Arial"/>
                <a:cs typeface="Arial"/>
              </a:rPr>
              <a:t>m</a:t>
            </a:r>
            <a:r>
              <a:rPr dirty="0" sz="3200" spc="-10">
                <a:latin typeface="Arial"/>
                <a:cs typeface="Arial"/>
              </a:rPr>
              <a:t>l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814298" y="2452116"/>
            <a:ext cx="1891030" cy="19735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 indent="-1905">
              <a:lnSpc>
                <a:spcPct val="99800"/>
              </a:lnSpc>
              <a:spcBef>
                <a:spcPts val="105"/>
              </a:spcBef>
            </a:pPr>
            <a:r>
              <a:rPr dirty="0" sz="3200">
                <a:latin typeface="Calisto MT"/>
                <a:cs typeface="Calisto MT"/>
              </a:rPr>
              <a:t>No</a:t>
            </a:r>
            <a:r>
              <a:rPr dirty="0" sz="3200" spc="-50">
                <a:latin typeface="Calisto MT"/>
                <a:cs typeface="Calisto MT"/>
              </a:rPr>
              <a:t> </a:t>
            </a:r>
            <a:r>
              <a:rPr dirty="0" sz="3200" spc="-10">
                <a:latin typeface="Calisto MT"/>
                <a:cs typeface="Calisto MT"/>
              </a:rPr>
              <a:t>further </a:t>
            </a:r>
            <a:r>
              <a:rPr dirty="0" sz="3200">
                <a:latin typeface="Calisto MT"/>
                <a:cs typeface="Calisto MT"/>
              </a:rPr>
              <a:t>options</a:t>
            </a:r>
            <a:r>
              <a:rPr dirty="0" sz="3200" spc="-70">
                <a:latin typeface="Calisto MT"/>
                <a:cs typeface="Calisto MT"/>
              </a:rPr>
              <a:t> </a:t>
            </a:r>
            <a:r>
              <a:rPr dirty="0" sz="3200" spc="-25">
                <a:latin typeface="Calisto MT"/>
                <a:cs typeface="Calisto MT"/>
              </a:rPr>
              <a:t>for </a:t>
            </a:r>
            <a:r>
              <a:rPr dirty="0" sz="3200">
                <a:latin typeface="Calisto MT"/>
                <a:cs typeface="Calisto MT"/>
              </a:rPr>
              <a:t>PCI</a:t>
            </a:r>
            <a:r>
              <a:rPr dirty="0" sz="3200" spc="-55">
                <a:latin typeface="Calisto MT"/>
                <a:cs typeface="Calisto MT"/>
              </a:rPr>
              <a:t> </a:t>
            </a:r>
            <a:r>
              <a:rPr dirty="0" sz="3200" spc="-35">
                <a:latin typeface="Calisto MT"/>
                <a:cs typeface="Calisto MT"/>
              </a:rPr>
              <a:t>or </a:t>
            </a:r>
            <a:r>
              <a:rPr dirty="0" sz="3200" spc="-20">
                <a:latin typeface="Calisto MT"/>
                <a:cs typeface="Calisto MT"/>
              </a:rPr>
              <a:t>CABG</a:t>
            </a:r>
            <a:endParaRPr sz="3200">
              <a:latin typeface="Calisto MT"/>
              <a:cs typeface="Calisto MT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840735" y="1872343"/>
            <a:ext cx="9271000" cy="3178810"/>
            <a:chOff x="2840735" y="1872343"/>
            <a:chExt cx="9271000" cy="3178810"/>
          </a:xfrm>
        </p:grpSpPr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2864" y="1976168"/>
              <a:ext cx="8890613" cy="307480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0735" y="3172968"/>
              <a:ext cx="512063" cy="51206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5208" y="1976168"/>
              <a:ext cx="5675699" cy="307480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86733" y="1872343"/>
              <a:ext cx="2624545" cy="307480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49695" y="3197352"/>
              <a:ext cx="512063" cy="51206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31223" y="3172968"/>
              <a:ext cx="509016" cy="5120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078581" y="170934"/>
            <a:ext cx="1936750" cy="6479540"/>
            <a:chOff x="10078581" y="170934"/>
            <a:chExt cx="1936750" cy="6479540"/>
          </a:xfrm>
        </p:grpSpPr>
        <p:sp>
          <p:nvSpPr>
            <p:cNvPr id="3" name="object 3" descr=""/>
            <p:cNvSpPr/>
            <p:nvPr/>
          </p:nvSpPr>
          <p:spPr>
            <a:xfrm>
              <a:off x="10084221" y="170934"/>
              <a:ext cx="1931035" cy="697865"/>
            </a:xfrm>
            <a:custGeom>
              <a:avLst/>
              <a:gdLst/>
              <a:ahLst/>
              <a:cxnLst/>
              <a:rect l="l" t="t" r="r" b="b"/>
              <a:pathLst>
                <a:path w="1931034" h="697865">
                  <a:moveTo>
                    <a:pt x="1930767" y="0"/>
                  </a:moveTo>
                  <a:lnTo>
                    <a:pt x="0" y="0"/>
                  </a:lnTo>
                  <a:lnTo>
                    <a:pt x="0" y="697270"/>
                  </a:lnTo>
                  <a:lnTo>
                    <a:pt x="1930767" y="697270"/>
                  </a:lnTo>
                  <a:lnTo>
                    <a:pt x="1930767" y="0"/>
                  </a:lnTo>
                  <a:close/>
                </a:path>
              </a:pathLst>
            </a:custGeom>
            <a:solidFill>
              <a:srgbClr val="A4CB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0078581" y="170934"/>
              <a:ext cx="1931035" cy="6479540"/>
            </a:xfrm>
            <a:custGeom>
              <a:avLst/>
              <a:gdLst/>
              <a:ahLst/>
              <a:cxnLst/>
              <a:rect l="l" t="t" r="r" b="b"/>
              <a:pathLst>
                <a:path w="1931034" h="6479540">
                  <a:moveTo>
                    <a:pt x="1930767" y="0"/>
                  </a:moveTo>
                  <a:lnTo>
                    <a:pt x="0" y="0"/>
                  </a:lnTo>
                  <a:lnTo>
                    <a:pt x="0" y="6479167"/>
                  </a:lnTo>
                  <a:lnTo>
                    <a:pt x="1930767" y="6479167"/>
                  </a:lnTo>
                  <a:lnTo>
                    <a:pt x="1930767" y="0"/>
                  </a:lnTo>
                  <a:close/>
                </a:path>
              </a:pathLst>
            </a:custGeom>
            <a:solidFill>
              <a:srgbClr val="A4CBDA">
                <a:alpha val="2470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10454309" y="348995"/>
            <a:ext cx="123761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Follow</a:t>
            </a:r>
            <a:r>
              <a:rPr dirty="0" sz="20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Up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162076" y="1008379"/>
            <a:ext cx="1677035" cy="56515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dirty="0" sz="1800">
                <a:latin typeface="Arial"/>
                <a:cs typeface="Arial"/>
              </a:rPr>
              <a:t>Stress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perfusion </a:t>
            </a:r>
            <a:r>
              <a:rPr dirty="0" sz="1800" spc="-25">
                <a:latin typeface="Arial"/>
                <a:cs typeface="Arial"/>
              </a:rPr>
              <a:t>CMR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162076" y="2379979"/>
            <a:ext cx="15627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Questionnaires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162076" y="3471164"/>
            <a:ext cx="10922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CCS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class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162076" y="4565395"/>
            <a:ext cx="13341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Exercise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test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4525877" y="170934"/>
            <a:ext cx="5440680" cy="6508115"/>
            <a:chOff x="4525877" y="170934"/>
            <a:chExt cx="5440680" cy="6508115"/>
          </a:xfrm>
        </p:grpSpPr>
        <p:sp>
          <p:nvSpPr>
            <p:cNvPr id="11" name="object 11" descr=""/>
            <p:cNvSpPr/>
            <p:nvPr/>
          </p:nvSpPr>
          <p:spPr>
            <a:xfrm>
              <a:off x="4525877" y="854053"/>
              <a:ext cx="2613660" cy="5824855"/>
            </a:xfrm>
            <a:custGeom>
              <a:avLst/>
              <a:gdLst/>
              <a:ahLst/>
              <a:cxnLst/>
              <a:rect l="l" t="t" r="r" b="b"/>
              <a:pathLst>
                <a:path w="2613659" h="5824855">
                  <a:moveTo>
                    <a:pt x="0" y="5824705"/>
                  </a:moveTo>
                  <a:lnTo>
                    <a:pt x="2613526" y="5824705"/>
                  </a:lnTo>
                  <a:lnTo>
                    <a:pt x="2613526" y="0"/>
                  </a:lnTo>
                  <a:lnTo>
                    <a:pt x="0" y="0"/>
                  </a:lnTo>
                  <a:lnTo>
                    <a:pt x="0" y="5824705"/>
                  </a:lnTo>
                  <a:close/>
                </a:path>
              </a:pathLst>
            </a:custGeom>
            <a:solidFill>
              <a:srgbClr val="A4CBDA">
                <a:alpha val="2470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293597" y="170941"/>
              <a:ext cx="2672715" cy="6495415"/>
            </a:xfrm>
            <a:custGeom>
              <a:avLst/>
              <a:gdLst/>
              <a:ahLst/>
              <a:cxnLst/>
              <a:rect l="l" t="t" r="r" b="b"/>
              <a:pathLst>
                <a:path w="2672715" h="6495415">
                  <a:moveTo>
                    <a:pt x="2672448" y="6479159"/>
                  </a:moveTo>
                  <a:lnTo>
                    <a:pt x="0" y="6479159"/>
                  </a:lnTo>
                  <a:lnTo>
                    <a:pt x="0" y="6495339"/>
                  </a:lnTo>
                  <a:lnTo>
                    <a:pt x="2672448" y="6495339"/>
                  </a:lnTo>
                  <a:lnTo>
                    <a:pt x="2672448" y="6479159"/>
                  </a:lnTo>
                  <a:close/>
                </a:path>
                <a:path w="2672715" h="6495415">
                  <a:moveTo>
                    <a:pt x="2672448" y="684555"/>
                  </a:moveTo>
                  <a:lnTo>
                    <a:pt x="0" y="684555"/>
                  </a:lnTo>
                  <a:lnTo>
                    <a:pt x="0" y="5959881"/>
                  </a:lnTo>
                  <a:lnTo>
                    <a:pt x="2672448" y="5959881"/>
                  </a:lnTo>
                  <a:lnTo>
                    <a:pt x="2672448" y="684555"/>
                  </a:lnTo>
                  <a:close/>
                </a:path>
                <a:path w="2672715" h="6495415">
                  <a:moveTo>
                    <a:pt x="2672448" y="0"/>
                  </a:moveTo>
                  <a:lnTo>
                    <a:pt x="0" y="0"/>
                  </a:lnTo>
                  <a:lnTo>
                    <a:pt x="0" y="2311"/>
                  </a:lnTo>
                  <a:lnTo>
                    <a:pt x="2672448" y="2311"/>
                  </a:lnTo>
                  <a:lnTo>
                    <a:pt x="2672448" y="0"/>
                  </a:lnTo>
                  <a:close/>
                </a:path>
              </a:pathLst>
            </a:custGeom>
            <a:solidFill>
              <a:srgbClr val="F7D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291971" y="173253"/>
              <a:ext cx="2674620" cy="6477000"/>
            </a:xfrm>
            <a:custGeom>
              <a:avLst/>
              <a:gdLst/>
              <a:ahLst/>
              <a:cxnLst/>
              <a:rect l="l" t="t" r="r" b="b"/>
              <a:pathLst>
                <a:path w="2674620" h="6477000">
                  <a:moveTo>
                    <a:pt x="2673375" y="0"/>
                  </a:moveTo>
                  <a:lnTo>
                    <a:pt x="927" y="0"/>
                  </a:lnTo>
                  <a:lnTo>
                    <a:pt x="927" y="682244"/>
                  </a:lnTo>
                  <a:lnTo>
                    <a:pt x="2673375" y="682244"/>
                  </a:lnTo>
                  <a:lnTo>
                    <a:pt x="2673375" y="0"/>
                  </a:lnTo>
                  <a:close/>
                </a:path>
                <a:path w="2674620" h="6477000">
                  <a:moveTo>
                    <a:pt x="2674302" y="5957570"/>
                  </a:moveTo>
                  <a:lnTo>
                    <a:pt x="0" y="5957570"/>
                  </a:lnTo>
                  <a:lnTo>
                    <a:pt x="0" y="6476847"/>
                  </a:lnTo>
                  <a:lnTo>
                    <a:pt x="2674302" y="6476847"/>
                  </a:lnTo>
                  <a:lnTo>
                    <a:pt x="2674302" y="5957570"/>
                  </a:lnTo>
                  <a:close/>
                </a:path>
              </a:pathLst>
            </a:custGeom>
            <a:solidFill>
              <a:srgbClr val="DEA2A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8108422" y="6207252"/>
            <a:ext cx="106934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months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881410" y="160019"/>
            <a:ext cx="152273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69545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Symptom Assessment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6286628" y="4817706"/>
            <a:ext cx="3790950" cy="855344"/>
          </a:xfrm>
          <a:custGeom>
            <a:avLst/>
            <a:gdLst/>
            <a:ahLst/>
            <a:cxnLst/>
            <a:rect l="l" t="t" r="r" b="b"/>
            <a:pathLst>
              <a:path w="3790950" h="855345">
                <a:moveTo>
                  <a:pt x="3759249" y="791436"/>
                </a:moveTo>
                <a:lnTo>
                  <a:pt x="3711037" y="791436"/>
                </a:lnTo>
                <a:lnTo>
                  <a:pt x="3711230" y="823186"/>
                </a:lnTo>
                <a:lnTo>
                  <a:pt x="3695358" y="823282"/>
                </a:lnTo>
                <a:lnTo>
                  <a:pt x="3695550" y="855031"/>
                </a:lnTo>
                <a:lnTo>
                  <a:pt x="3790510" y="806832"/>
                </a:lnTo>
                <a:lnTo>
                  <a:pt x="3759249" y="791436"/>
                </a:lnTo>
                <a:close/>
              </a:path>
              <a:path w="3790950" h="855345">
                <a:moveTo>
                  <a:pt x="3695212" y="31749"/>
                </a:moveTo>
                <a:lnTo>
                  <a:pt x="531096" y="41691"/>
                </a:lnTo>
                <a:lnTo>
                  <a:pt x="0" y="448574"/>
                </a:lnTo>
                <a:lnTo>
                  <a:pt x="560932" y="842212"/>
                </a:lnTo>
                <a:lnTo>
                  <a:pt x="3695358" y="823282"/>
                </a:lnTo>
                <a:lnTo>
                  <a:pt x="3695298" y="813312"/>
                </a:lnTo>
                <a:lnTo>
                  <a:pt x="575022" y="813312"/>
                </a:lnTo>
                <a:lnTo>
                  <a:pt x="565807" y="810432"/>
                </a:lnTo>
                <a:lnTo>
                  <a:pt x="570875" y="810401"/>
                </a:lnTo>
                <a:lnTo>
                  <a:pt x="72430" y="460615"/>
                </a:lnTo>
                <a:lnTo>
                  <a:pt x="36490" y="460615"/>
                </a:lnTo>
                <a:lnTo>
                  <a:pt x="35954" y="435018"/>
                </a:lnTo>
                <a:lnTo>
                  <a:pt x="69901" y="435018"/>
                </a:lnTo>
                <a:lnTo>
                  <a:pt x="541882" y="73425"/>
                </a:lnTo>
                <a:lnTo>
                  <a:pt x="536550" y="73425"/>
                </a:lnTo>
                <a:lnTo>
                  <a:pt x="546154" y="70152"/>
                </a:lnTo>
                <a:lnTo>
                  <a:pt x="1578056" y="70152"/>
                </a:lnTo>
                <a:lnTo>
                  <a:pt x="3695312" y="63499"/>
                </a:lnTo>
                <a:lnTo>
                  <a:pt x="3695212" y="31749"/>
                </a:lnTo>
                <a:close/>
              </a:path>
              <a:path w="3790950" h="855345">
                <a:moveTo>
                  <a:pt x="3711037" y="791436"/>
                </a:moveTo>
                <a:lnTo>
                  <a:pt x="3695166" y="791532"/>
                </a:lnTo>
                <a:lnTo>
                  <a:pt x="3695358" y="823282"/>
                </a:lnTo>
                <a:lnTo>
                  <a:pt x="3711230" y="823186"/>
                </a:lnTo>
                <a:lnTo>
                  <a:pt x="3711037" y="791436"/>
                </a:lnTo>
                <a:close/>
              </a:path>
              <a:path w="3790950" h="855345">
                <a:moveTo>
                  <a:pt x="570875" y="810401"/>
                </a:moveTo>
                <a:lnTo>
                  <a:pt x="565807" y="810432"/>
                </a:lnTo>
                <a:lnTo>
                  <a:pt x="575022" y="813312"/>
                </a:lnTo>
                <a:lnTo>
                  <a:pt x="570875" y="810401"/>
                </a:lnTo>
                <a:close/>
              </a:path>
              <a:path w="3790950" h="855345">
                <a:moveTo>
                  <a:pt x="3695166" y="791532"/>
                </a:moveTo>
                <a:lnTo>
                  <a:pt x="570875" y="810401"/>
                </a:lnTo>
                <a:lnTo>
                  <a:pt x="575022" y="813312"/>
                </a:lnTo>
                <a:lnTo>
                  <a:pt x="3695298" y="813312"/>
                </a:lnTo>
                <a:lnTo>
                  <a:pt x="3695166" y="791532"/>
                </a:lnTo>
                <a:close/>
              </a:path>
              <a:path w="3790950" h="855345">
                <a:moveTo>
                  <a:pt x="3694974" y="759782"/>
                </a:moveTo>
                <a:lnTo>
                  <a:pt x="3695166" y="791532"/>
                </a:lnTo>
                <a:lnTo>
                  <a:pt x="3759249" y="791436"/>
                </a:lnTo>
                <a:lnTo>
                  <a:pt x="3694974" y="759782"/>
                </a:lnTo>
                <a:close/>
              </a:path>
              <a:path w="3790950" h="855345">
                <a:moveTo>
                  <a:pt x="35954" y="435018"/>
                </a:moveTo>
                <a:lnTo>
                  <a:pt x="36490" y="460615"/>
                </a:lnTo>
                <a:lnTo>
                  <a:pt x="53672" y="447451"/>
                </a:lnTo>
                <a:lnTo>
                  <a:pt x="35954" y="435018"/>
                </a:lnTo>
                <a:close/>
              </a:path>
              <a:path w="3790950" h="855345">
                <a:moveTo>
                  <a:pt x="53672" y="447451"/>
                </a:moveTo>
                <a:lnTo>
                  <a:pt x="36490" y="460615"/>
                </a:lnTo>
                <a:lnTo>
                  <a:pt x="72430" y="460615"/>
                </a:lnTo>
                <a:lnTo>
                  <a:pt x="53672" y="447451"/>
                </a:lnTo>
                <a:close/>
              </a:path>
              <a:path w="3790950" h="855345">
                <a:moveTo>
                  <a:pt x="69901" y="435018"/>
                </a:moveTo>
                <a:lnTo>
                  <a:pt x="35954" y="435018"/>
                </a:lnTo>
                <a:lnTo>
                  <a:pt x="53672" y="447451"/>
                </a:lnTo>
                <a:lnTo>
                  <a:pt x="69901" y="435018"/>
                </a:lnTo>
                <a:close/>
              </a:path>
              <a:path w="3790950" h="855345">
                <a:moveTo>
                  <a:pt x="3759012" y="31699"/>
                </a:moveTo>
                <a:lnTo>
                  <a:pt x="3711084" y="31699"/>
                </a:lnTo>
                <a:lnTo>
                  <a:pt x="3711183" y="63449"/>
                </a:lnTo>
                <a:lnTo>
                  <a:pt x="3695312" y="63499"/>
                </a:lnTo>
                <a:lnTo>
                  <a:pt x="3695411" y="95248"/>
                </a:lnTo>
                <a:lnTo>
                  <a:pt x="3790511" y="47325"/>
                </a:lnTo>
                <a:lnTo>
                  <a:pt x="3759012" y="31699"/>
                </a:lnTo>
                <a:close/>
              </a:path>
              <a:path w="3790950" h="855345">
                <a:moveTo>
                  <a:pt x="546154" y="70152"/>
                </a:moveTo>
                <a:lnTo>
                  <a:pt x="536550" y="73425"/>
                </a:lnTo>
                <a:lnTo>
                  <a:pt x="541904" y="73408"/>
                </a:lnTo>
                <a:lnTo>
                  <a:pt x="546154" y="70152"/>
                </a:lnTo>
                <a:close/>
              </a:path>
              <a:path w="3790950" h="855345">
                <a:moveTo>
                  <a:pt x="541904" y="73408"/>
                </a:moveTo>
                <a:lnTo>
                  <a:pt x="536550" y="73425"/>
                </a:lnTo>
                <a:lnTo>
                  <a:pt x="541882" y="73425"/>
                </a:lnTo>
                <a:close/>
              </a:path>
              <a:path w="3790950" h="855345">
                <a:moveTo>
                  <a:pt x="1578056" y="70152"/>
                </a:moveTo>
                <a:lnTo>
                  <a:pt x="546154" y="70152"/>
                </a:lnTo>
                <a:lnTo>
                  <a:pt x="541904" y="73408"/>
                </a:lnTo>
                <a:lnTo>
                  <a:pt x="1578056" y="70152"/>
                </a:lnTo>
                <a:close/>
              </a:path>
              <a:path w="3790950" h="855345">
                <a:moveTo>
                  <a:pt x="3711084" y="31699"/>
                </a:moveTo>
                <a:lnTo>
                  <a:pt x="3695212" y="31749"/>
                </a:lnTo>
                <a:lnTo>
                  <a:pt x="3695312" y="63499"/>
                </a:lnTo>
                <a:lnTo>
                  <a:pt x="3711183" y="63449"/>
                </a:lnTo>
                <a:lnTo>
                  <a:pt x="3711084" y="31699"/>
                </a:lnTo>
                <a:close/>
              </a:path>
              <a:path w="3790950" h="855345">
                <a:moveTo>
                  <a:pt x="3695113" y="0"/>
                </a:moveTo>
                <a:lnTo>
                  <a:pt x="3695212" y="31749"/>
                </a:lnTo>
                <a:lnTo>
                  <a:pt x="3759012" y="31699"/>
                </a:lnTo>
                <a:lnTo>
                  <a:pt x="3695113" y="0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055242" y="-77723"/>
            <a:ext cx="172085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0">
                <a:solidFill>
                  <a:srgbClr val="FFFFFF"/>
                </a:solidFill>
                <a:latin typeface="Arial"/>
                <a:cs typeface="Arial"/>
              </a:rPr>
              <a:t>Randomisation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666338" y="1044955"/>
            <a:ext cx="1537335" cy="5683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dirty="0" sz="1800">
                <a:latin typeface="Arial"/>
                <a:cs typeface="Arial"/>
              </a:rPr>
              <a:t>Internal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jugular access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666338" y="1858771"/>
            <a:ext cx="2070735" cy="5803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50"/>
              </a:spcBef>
            </a:pPr>
            <a:r>
              <a:rPr dirty="0" sz="1800">
                <a:latin typeface="Arial"/>
                <a:cs typeface="Arial"/>
              </a:rPr>
              <a:t>Right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atrial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pressure measurement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666338" y="2684779"/>
            <a:ext cx="1562100" cy="57721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dirty="0" sz="1800">
                <a:latin typeface="Arial"/>
                <a:cs typeface="Arial"/>
              </a:rPr>
              <a:t>Coronary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sinus </a:t>
            </a:r>
            <a:r>
              <a:rPr dirty="0" sz="1800" spc="-10">
                <a:latin typeface="Arial"/>
                <a:cs typeface="Arial"/>
              </a:rPr>
              <a:t>venogram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666338" y="3510788"/>
            <a:ext cx="17659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Auditory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isolation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203150" y="857845"/>
            <a:ext cx="2011045" cy="5824855"/>
          </a:xfrm>
          <a:custGeom>
            <a:avLst/>
            <a:gdLst/>
            <a:ahLst/>
            <a:cxnLst/>
            <a:rect l="l" t="t" r="r" b="b"/>
            <a:pathLst>
              <a:path w="2011045" h="5824855">
                <a:moveTo>
                  <a:pt x="0" y="5824551"/>
                </a:moveTo>
                <a:lnTo>
                  <a:pt x="2010724" y="5824551"/>
                </a:lnTo>
                <a:lnTo>
                  <a:pt x="2010724" y="0"/>
                </a:lnTo>
                <a:lnTo>
                  <a:pt x="0" y="0"/>
                </a:lnTo>
                <a:lnTo>
                  <a:pt x="0" y="5824551"/>
                </a:lnTo>
                <a:close/>
              </a:path>
            </a:pathLst>
          </a:custGeom>
          <a:solidFill>
            <a:srgbClr val="A4CBDA">
              <a:alpha val="2470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203150" y="175602"/>
            <a:ext cx="2011045" cy="682625"/>
          </a:xfrm>
          <a:prstGeom prst="rect">
            <a:avLst/>
          </a:prstGeom>
          <a:solidFill>
            <a:srgbClr val="A4CBDA"/>
          </a:solidFill>
        </p:spPr>
        <p:txBody>
          <a:bodyPr wrap="square" lIns="0" tIns="176530" rIns="0" bIns="0" rtlCol="0" vert="horz">
            <a:spAutoFit/>
          </a:bodyPr>
          <a:lstStyle/>
          <a:p>
            <a:pPr marL="377190">
              <a:lnSpc>
                <a:spcPct val="100000"/>
              </a:lnSpc>
              <a:spcBef>
                <a:spcPts val="1390"/>
              </a:spcBef>
            </a:pP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Enrolment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90050" y="1017523"/>
            <a:ext cx="1664335" cy="5683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R="5080">
              <a:lnSpc>
                <a:spcPts val="2110"/>
              </a:lnSpc>
              <a:spcBef>
                <a:spcPts val="210"/>
              </a:spcBef>
            </a:pPr>
            <a:r>
              <a:rPr dirty="0" sz="1800">
                <a:latin typeface="Arial"/>
                <a:cs typeface="Arial"/>
              </a:rPr>
              <a:t>Stress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perfusion </a:t>
            </a:r>
            <a:r>
              <a:rPr dirty="0" sz="1800" spc="-25">
                <a:latin typeface="Arial"/>
                <a:cs typeface="Arial"/>
              </a:rPr>
              <a:t>CMR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90050" y="2389123"/>
            <a:ext cx="1550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Questionnaires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90050" y="3483355"/>
            <a:ext cx="10795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CCS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class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90050" y="4574540"/>
            <a:ext cx="1321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Exercise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test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2320216" y="174654"/>
            <a:ext cx="2092325" cy="6508115"/>
            <a:chOff x="2320216" y="174654"/>
            <a:chExt cx="2092325" cy="6508115"/>
          </a:xfrm>
        </p:grpSpPr>
        <p:sp>
          <p:nvSpPr>
            <p:cNvPr id="29" name="object 29" descr=""/>
            <p:cNvSpPr/>
            <p:nvPr/>
          </p:nvSpPr>
          <p:spPr>
            <a:xfrm>
              <a:off x="2320582" y="847851"/>
              <a:ext cx="2091689" cy="5835015"/>
            </a:xfrm>
            <a:custGeom>
              <a:avLst/>
              <a:gdLst/>
              <a:ahLst/>
              <a:cxnLst/>
              <a:rect l="l" t="t" r="r" b="b"/>
              <a:pathLst>
                <a:path w="2091689" h="5835015">
                  <a:moveTo>
                    <a:pt x="2091601" y="5830913"/>
                  </a:moveTo>
                  <a:lnTo>
                    <a:pt x="0" y="5830913"/>
                  </a:lnTo>
                  <a:lnTo>
                    <a:pt x="0" y="5834558"/>
                  </a:lnTo>
                  <a:lnTo>
                    <a:pt x="2091601" y="5834558"/>
                  </a:lnTo>
                  <a:lnTo>
                    <a:pt x="2091601" y="5830913"/>
                  </a:lnTo>
                  <a:close/>
                </a:path>
                <a:path w="2091689" h="5835015">
                  <a:moveTo>
                    <a:pt x="2091601" y="0"/>
                  </a:moveTo>
                  <a:lnTo>
                    <a:pt x="0" y="0"/>
                  </a:lnTo>
                  <a:lnTo>
                    <a:pt x="0" y="5317312"/>
                  </a:lnTo>
                  <a:lnTo>
                    <a:pt x="2091601" y="5317312"/>
                  </a:lnTo>
                  <a:lnTo>
                    <a:pt x="2091601" y="0"/>
                  </a:lnTo>
                  <a:close/>
                </a:path>
              </a:pathLst>
            </a:custGeom>
            <a:solidFill>
              <a:srgbClr val="F7D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320216" y="174654"/>
              <a:ext cx="2091689" cy="673735"/>
            </a:xfrm>
            <a:custGeom>
              <a:avLst/>
              <a:gdLst/>
              <a:ahLst/>
              <a:cxnLst/>
              <a:rect l="l" t="t" r="r" b="b"/>
              <a:pathLst>
                <a:path w="2091689" h="673735">
                  <a:moveTo>
                    <a:pt x="2091606" y="0"/>
                  </a:moveTo>
                  <a:lnTo>
                    <a:pt x="0" y="0"/>
                  </a:lnTo>
                  <a:lnTo>
                    <a:pt x="0" y="673186"/>
                  </a:lnTo>
                  <a:lnTo>
                    <a:pt x="2091606" y="673186"/>
                  </a:lnTo>
                  <a:lnTo>
                    <a:pt x="2091606" y="0"/>
                  </a:lnTo>
                  <a:close/>
                </a:path>
              </a:pathLst>
            </a:custGeom>
            <a:solidFill>
              <a:srgbClr val="DEA2A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2598132" y="163067"/>
            <a:ext cx="152273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69545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Symptom Assessment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2562687" y="1023619"/>
            <a:ext cx="1562735" cy="11137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98900"/>
              </a:lnSpc>
              <a:spcBef>
                <a:spcPts val="120"/>
              </a:spcBef>
            </a:pPr>
            <a:r>
              <a:rPr dirty="0" sz="1800">
                <a:latin typeface="Arial"/>
                <a:cs typeface="Arial"/>
              </a:rPr>
              <a:t>Daily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angina </a:t>
            </a:r>
            <a:r>
              <a:rPr dirty="0" sz="1800">
                <a:latin typeface="Arial"/>
                <a:cs typeface="Arial"/>
              </a:rPr>
              <a:t>assessment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on </a:t>
            </a:r>
            <a:r>
              <a:rPr dirty="0" sz="1800" spc="-10">
                <a:latin typeface="Arial"/>
                <a:cs typeface="Arial"/>
              </a:rPr>
              <a:t>smartphone application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 descr=""/>
          <p:cNvSpPr/>
          <p:nvPr/>
        </p:nvSpPr>
        <p:spPr>
          <a:xfrm>
            <a:off x="2321262" y="6165160"/>
            <a:ext cx="2089785" cy="513715"/>
          </a:xfrm>
          <a:custGeom>
            <a:avLst/>
            <a:gdLst/>
            <a:ahLst/>
            <a:cxnLst/>
            <a:rect l="l" t="t" r="r" b="b"/>
            <a:pathLst>
              <a:path w="2089785" h="513715">
                <a:moveTo>
                  <a:pt x="2089510" y="0"/>
                </a:moveTo>
                <a:lnTo>
                  <a:pt x="0" y="0"/>
                </a:lnTo>
                <a:lnTo>
                  <a:pt x="0" y="513598"/>
                </a:lnTo>
                <a:lnTo>
                  <a:pt x="2089510" y="513598"/>
                </a:lnTo>
                <a:lnTo>
                  <a:pt x="2089510" y="0"/>
                </a:lnTo>
                <a:close/>
              </a:path>
            </a:pathLst>
          </a:custGeom>
          <a:solidFill>
            <a:srgbClr val="DEA2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 txBox="1"/>
          <p:nvPr/>
        </p:nvSpPr>
        <p:spPr>
          <a:xfrm>
            <a:off x="2897549" y="6240779"/>
            <a:ext cx="95758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weeks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 descr=""/>
          <p:cNvSpPr/>
          <p:nvPr/>
        </p:nvSpPr>
        <p:spPr>
          <a:xfrm>
            <a:off x="4522181" y="171809"/>
            <a:ext cx="2611120" cy="682625"/>
          </a:xfrm>
          <a:custGeom>
            <a:avLst/>
            <a:gdLst/>
            <a:ahLst/>
            <a:cxnLst/>
            <a:rect l="l" t="t" r="r" b="b"/>
            <a:pathLst>
              <a:path w="2611120" h="682625">
                <a:moveTo>
                  <a:pt x="2610862" y="0"/>
                </a:moveTo>
                <a:lnTo>
                  <a:pt x="0" y="0"/>
                </a:lnTo>
                <a:lnTo>
                  <a:pt x="0" y="682244"/>
                </a:lnTo>
                <a:lnTo>
                  <a:pt x="2610862" y="682244"/>
                </a:lnTo>
                <a:lnTo>
                  <a:pt x="2610862" y="0"/>
                </a:lnTo>
                <a:close/>
              </a:path>
            </a:pathLst>
          </a:custGeom>
          <a:solidFill>
            <a:srgbClr val="A4CB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 txBox="1"/>
          <p:nvPr/>
        </p:nvSpPr>
        <p:spPr>
          <a:xfrm>
            <a:off x="4939497" y="342900"/>
            <a:ext cx="185928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Randomisation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7853577" y="1020571"/>
            <a:ext cx="1562735" cy="11106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 marR="5080">
              <a:lnSpc>
                <a:spcPct val="98500"/>
              </a:lnSpc>
              <a:spcBef>
                <a:spcPts val="130"/>
              </a:spcBef>
            </a:pPr>
            <a:r>
              <a:rPr dirty="0" sz="1800">
                <a:latin typeface="Arial"/>
                <a:cs typeface="Arial"/>
              </a:rPr>
              <a:t>Daily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angina </a:t>
            </a:r>
            <a:r>
              <a:rPr dirty="0" sz="1800">
                <a:latin typeface="Arial"/>
                <a:cs typeface="Arial"/>
              </a:rPr>
              <a:t>assessment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on </a:t>
            </a:r>
            <a:r>
              <a:rPr dirty="0" sz="1800" spc="-10">
                <a:latin typeface="Arial"/>
                <a:cs typeface="Arial"/>
              </a:rPr>
              <a:t>smartphone application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4549078" y="5121147"/>
            <a:ext cx="2533650" cy="873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latin typeface="Arial"/>
                <a:cs typeface="Arial"/>
              </a:rPr>
              <a:t>RANDOMISATION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1600">
              <a:latin typeface="Arial"/>
              <a:cs typeface="Arial"/>
            </a:endParaRPr>
          </a:p>
          <a:p>
            <a:pPr marL="1530350">
              <a:lnSpc>
                <a:spcPct val="100000"/>
              </a:lnSpc>
            </a:pPr>
            <a:r>
              <a:rPr dirty="0" sz="1600" spc="-10" b="1">
                <a:latin typeface="Arial"/>
                <a:cs typeface="Arial"/>
              </a:rPr>
              <a:t>PLACEBO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4666338" y="4056379"/>
            <a:ext cx="1853564" cy="8953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207010">
              <a:lnSpc>
                <a:spcPct val="101099"/>
              </a:lnSpc>
              <a:spcBef>
                <a:spcPts val="75"/>
              </a:spcBef>
            </a:pPr>
            <a:r>
              <a:rPr dirty="0" sz="1800">
                <a:latin typeface="Arial"/>
                <a:cs typeface="Arial"/>
              </a:rPr>
              <a:t>Deep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conscious sedation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85"/>
              </a:spcBef>
            </a:pPr>
            <a:r>
              <a:rPr dirty="0" sz="1600" spc="-25" b="1">
                <a:latin typeface="Arial"/>
                <a:cs typeface="Arial"/>
              </a:rPr>
              <a:t>CSR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2313609" y="57199"/>
            <a:ext cx="9878695" cy="6629400"/>
            <a:chOff x="2313609" y="57199"/>
            <a:chExt cx="9878695" cy="6629400"/>
          </a:xfrm>
        </p:grpSpPr>
        <p:pic>
          <p:nvPicPr>
            <p:cNvPr id="41" name="object 4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3609" y="72077"/>
              <a:ext cx="9790043" cy="6614112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0338" y="57199"/>
              <a:ext cx="7721660" cy="6614113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8633" y="69866"/>
              <a:ext cx="4786707" cy="6614112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74032" y="57200"/>
              <a:ext cx="2008555" cy="66141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047" y="1684850"/>
            <a:ext cx="11756805" cy="34846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787" y="431291"/>
            <a:ext cx="542353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Stress</a:t>
            </a:r>
            <a:r>
              <a:rPr dirty="0" spc="-55"/>
              <a:t> </a:t>
            </a:r>
            <a:r>
              <a:rPr dirty="0"/>
              <a:t>perfusion</a:t>
            </a:r>
            <a:r>
              <a:rPr dirty="0" spc="-55"/>
              <a:t> </a:t>
            </a:r>
            <a:r>
              <a:rPr dirty="0" spc="-25"/>
              <a:t>CMR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2024-04-07T18:27:17Z</dcterms:created>
  <dcterms:modified xsi:type="dcterms:W3CDTF">2024-04-07T18:27:17Z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2024-04-05T00:00:00Z</vt:filetime>
  </property>
  <property fmtid="{D5CDD505-2E9C-101B-9397-08002B2CF9AE}" pid="3" name="LastSaved">
    <vt:filetime>2024-04-07T00:00:00Z</vt:filetime>
  </property>
  <property fmtid="{D5CDD505-2E9C-101B-9397-08002B2CF9AE}" pid="4" name="Producer">
    <vt:lpwstr>macOS Version 13.2.1 (Build 22D68) Quartz PDFContext</vt:lpwstr>
  </property>
</Properties>
</file>